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6" r:id="rId13"/>
    <p:sldId id="267" r:id="rId14"/>
  </p:sldIdLst>
  <p:sldSz cx="18288000" cy="10287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Noto Sans JP" panose="020B0200000000000000" pitchFamily="50" charset="-128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+Hs7hJlJv+nAj57TJiyz1VsxI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8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85BE7A90-2364-0BE2-6650-B0FC2B37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>
            <a:extLst>
              <a:ext uri="{FF2B5EF4-FFF2-40B4-BE49-F238E27FC236}">
                <a16:creationId xmlns:a16="http://schemas.microsoft.com/office/drawing/2014/main" id="{E26CF565-B1AF-9B80-3782-08B497BB3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>
            <a:extLst>
              <a:ext uri="{FF2B5EF4-FFF2-40B4-BE49-F238E27FC236}">
                <a16:creationId xmlns:a16="http://schemas.microsoft.com/office/drawing/2014/main" id="{CCD28064-934E-81D1-BD46-A91A620D3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50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7292093A-A31A-0893-C5FB-8857ECCE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>
            <a:extLst>
              <a:ext uri="{FF2B5EF4-FFF2-40B4-BE49-F238E27FC236}">
                <a16:creationId xmlns:a16="http://schemas.microsoft.com/office/drawing/2014/main" id="{A37911C1-7E44-B18F-1151-7E0B3DE5B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>
            <a:extLst>
              <a:ext uri="{FF2B5EF4-FFF2-40B4-BE49-F238E27FC236}">
                <a16:creationId xmlns:a16="http://schemas.microsoft.com/office/drawing/2014/main" id="{8D73BD78-862E-7D6A-6081-BEF12E4EA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06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2284500" y="2804100"/>
            <a:ext cx="4443984" cy="8229600"/>
          </a:xfrm>
          <a:custGeom>
            <a:avLst/>
            <a:gdLst/>
            <a:ahLst/>
            <a:cxnLst/>
            <a:rect l="l" t="t" r="r" b="b"/>
            <a:pathLst>
              <a:path w="4443984" h="8229600" extrusionOk="0">
                <a:moveTo>
                  <a:pt x="0" y="0"/>
                </a:moveTo>
                <a:lnTo>
                  <a:pt x="4443984" y="0"/>
                </a:lnTo>
                <a:lnTo>
                  <a:pt x="44439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806925" y="3146246"/>
            <a:ext cx="10218323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9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シブヤ</a:t>
            </a:r>
            <a:r>
              <a:rPr lang="en-US" altLang="ja-JP" sz="49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AI</a:t>
            </a:r>
            <a:r>
              <a:rPr lang="ja-JP" altLang="en-US" sz="49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コンシェルジュ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2093181" y="4619248"/>
            <a:ext cx="7980214" cy="32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88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みんなの声</a:t>
            </a:r>
            <a:endParaRPr lang="en-US" altLang="ja-JP" sz="8800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88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ダッシュボード</a:t>
            </a:r>
            <a:endParaRPr lang="en-US" altLang="ja-JP" sz="8800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2996528" y="4609723"/>
            <a:ext cx="3019928" cy="3019928"/>
          </a:xfrm>
          <a:custGeom>
            <a:avLst/>
            <a:gdLst/>
            <a:ahLst/>
            <a:cxnLst/>
            <a:rect l="l" t="t" r="r" b="b"/>
            <a:pathLst>
              <a:path w="3019928" h="3019928" extrusionOk="0">
                <a:moveTo>
                  <a:pt x="0" y="0"/>
                </a:moveTo>
                <a:lnTo>
                  <a:pt x="3019929" y="0"/>
                </a:lnTo>
                <a:lnTo>
                  <a:pt x="3019929" y="3019929"/>
                </a:lnTo>
                <a:lnTo>
                  <a:pt x="0" y="3019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9BA49F52-2BF0-D234-53AE-90A4F1AC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9">
            <a:extLst>
              <a:ext uri="{FF2B5EF4-FFF2-40B4-BE49-F238E27FC236}">
                <a16:creationId xmlns:a16="http://schemas.microsoft.com/office/drawing/2014/main" id="{1FB31D1B-17D2-A3AE-3FBE-23E2696CDA61}"/>
              </a:ext>
            </a:extLst>
          </p:cNvPr>
          <p:cNvGrpSpPr/>
          <p:nvPr/>
        </p:nvGrpSpPr>
        <p:grpSpPr>
          <a:xfrm>
            <a:off x="5947198" y="611395"/>
            <a:ext cx="3405843" cy="3456526"/>
            <a:chOff x="0" y="0"/>
            <a:chExt cx="4541125" cy="4608701"/>
          </a:xfrm>
        </p:grpSpPr>
        <p:sp>
          <p:nvSpPr>
            <p:cNvPr id="274" name="Google Shape;274;p9">
              <a:extLst>
                <a:ext uri="{FF2B5EF4-FFF2-40B4-BE49-F238E27FC236}">
                  <a16:creationId xmlns:a16="http://schemas.microsoft.com/office/drawing/2014/main" id="{6BECB8F0-4174-F446-86F6-B06566422B2A}"/>
                </a:ext>
              </a:extLst>
            </p:cNvPr>
            <p:cNvSpPr/>
            <p:nvPr/>
          </p:nvSpPr>
          <p:spPr>
            <a:xfrm>
              <a:off x="0" y="0"/>
              <a:ext cx="4541125" cy="4608701"/>
            </a:xfrm>
            <a:custGeom>
              <a:avLst/>
              <a:gdLst/>
              <a:ahLst/>
              <a:cxnLst/>
              <a:rect l="l" t="t" r="r" b="b"/>
              <a:pathLst>
                <a:path w="4541125" h="4608701" extrusionOk="0">
                  <a:moveTo>
                    <a:pt x="0" y="0"/>
                  </a:moveTo>
                  <a:lnTo>
                    <a:pt x="4541125" y="0"/>
                  </a:lnTo>
                  <a:lnTo>
                    <a:pt x="4541125" y="4608701"/>
                  </a:lnTo>
                  <a:lnTo>
                    <a:pt x="0" y="46087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grpSp>
          <p:nvGrpSpPr>
            <p:cNvPr id="275" name="Google Shape;275;p9">
              <a:extLst>
                <a:ext uri="{FF2B5EF4-FFF2-40B4-BE49-F238E27FC236}">
                  <a16:creationId xmlns:a16="http://schemas.microsoft.com/office/drawing/2014/main" id="{68A2CEA9-783E-4C36-9499-E7216778AA4A}"/>
                </a:ext>
              </a:extLst>
            </p:cNvPr>
            <p:cNvGrpSpPr/>
            <p:nvPr/>
          </p:nvGrpSpPr>
          <p:grpSpPr>
            <a:xfrm>
              <a:off x="802440" y="181179"/>
              <a:ext cx="3533648" cy="3861041"/>
              <a:chOff x="0" y="-66675"/>
              <a:chExt cx="698005" cy="762675"/>
            </a:xfrm>
          </p:grpSpPr>
          <p:sp>
            <p:nvSpPr>
              <p:cNvPr id="276" name="Google Shape;276;p9">
                <a:extLst>
                  <a:ext uri="{FF2B5EF4-FFF2-40B4-BE49-F238E27FC236}">
                    <a16:creationId xmlns:a16="http://schemas.microsoft.com/office/drawing/2014/main" id="{E35AE1B8-663C-1F7D-5CDC-E73EE89E7F60}"/>
                  </a:ext>
                </a:extLst>
              </p:cNvPr>
              <p:cNvSpPr/>
              <p:nvPr/>
            </p:nvSpPr>
            <p:spPr>
              <a:xfrm>
                <a:off x="0" y="0"/>
                <a:ext cx="698005" cy="696000"/>
              </a:xfrm>
              <a:custGeom>
                <a:avLst/>
                <a:gdLst/>
                <a:ahLst/>
                <a:cxnLst/>
                <a:rect l="l" t="t" r="r" b="b"/>
                <a:pathLst>
                  <a:path w="698005" h="696000" extrusionOk="0">
                    <a:moveTo>
                      <a:pt x="148982" y="0"/>
                    </a:moveTo>
                    <a:lnTo>
                      <a:pt x="549022" y="0"/>
                    </a:lnTo>
                    <a:cubicBezTo>
                      <a:pt x="588535" y="0"/>
                      <a:pt x="626429" y="15696"/>
                      <a:pt x="654369" y="43636"/>
                    </a:cubicBezTo>
                    <a:cubicBezTo>
                      <a:pt x="682308" y="71575"/>
                      <a:pt x="698005" y="109470"/>
                      <a:pt x="698005" y="148982"/>
                    </a:cubicBezTo>
                    <a:lnTo>
                      <a:pt x="698005" y="547018"/>
                    </a:lnTo>
                    <a:cubicBezTo>
                      <a:pt x="698005" y="629298"/>
                      <a:pt x="631303" y="696000"/>
                      <a:pt x="549022" y="696000"/>
                    </a:cubicBezTo>
                    <a:lnTo>
                      <a:pt x="148982" y="696000"/>
                    </a:lnTo>
                    <a:cubicBezTo>
                      <a:pt x="66702" y="696000"/>
                      <a:pt x="0" y="629298"/>
                      <a:pt x="0" y="547018"/>
                    </a:cubicBezTo>
                    <a:lnTo>
                      <a:pt x="0" y="148982"/>
                    </a:lnTo>
                    <a:cubicBezTo>
                      <a:pt x="0" y="66702"/>
                      <a:pt x="66702" y="0"/>
                      <a:pt x="148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>
                <a:extLst>
                  <a:ext uri="{FF2B5EF4-FFF2-40B4-BE49-F238E27FC236}">
                    <a16:creationId xmlns:a16="http://schemas.microsoft.com/office/drawing/2014/main" id="{4F1F5DCF-4054-FB6B-4F22-FC40C9DEDBF9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698005" cy="762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9">
              <a:extLst>
                <a:ext uri="{FF2B5EF4-FFF2-40B4-BE49-F238E27FC236}">
                  <a16:creationId xmlns:a16="http://schemas.microsoft.com/office/drawing/2014/main" id="{6E6DF6F4-715A-AE13-79E6-AC373D272E40}"/>
                </a:ext>
              </a:extLst>
            </p:cNvPr>
            <p:cNvSpPr/>
            <p:nvPr/>
          </p:nvSpPr>
          <p:spPr>
            <a:xfrm>
              <a:off x="571472" y="75030"/>
              <a:ext cx="3969652" cy="3969652"/>
            </a:xfrm>
            <a:custGeom>
              <a:avLst/>
              <a:gdLst/>
              <a:ahLst/>
              <a:cxnLst/>
              <a:rect l="l" t="t" r="r" b="b"/>
              <a:pathLst>
                <a:path w="3969652" h="3969652" extrusionOk="0">
                  <a:moveTo>
                    <a:pt x="0" y="0"/>
                  </a:moveTo>
                  <a:lnTo>
                    <a:pt x="3969653" y="0"/>
                  </a:lnTo>
                  <a:lnTo>
                    <a:pt x="3969653" y="3969652"/>
                  </a:lnTo>
                  <a:lnTo>
                    <a:pt x="0" y="39696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79" name="Google Shape;279;p9">
            <a:extLst>
              <a:ext uri="{FF2B5EF4-FFF2-40B4-BE49-F238E27FC236}">
                <a16:creationId xmlns:a16="http://schemas.microsoft.com/office/drawing/2014/main" id="{01829C99-A77F-E320-CB08-29B74C63E011}"/>
              </a:ext>
            </a:extLst>
          </p:cNvPr>
          <p:cNvGrpSpPr/>
          <p:nvPr/>
        </p:nvGrpSpPr>
        <p:grpSpPr>
          <a:xfrm>
            <a:off x="11940736" y="905262"/>
            <a:ext cx="4231122" cy="9129987"/>
            <a:chOff x="0" y="0"/>
            <a:chExt cx="5641496" cy="12173315"/>
          </a:xfrm>
        </p:grpSpPr>
        <p:grpSp>
          <p:nvGrpSpPr>
            <p:cNvPr id="280" name="Google Shape;280;p9">
              <a:extLst>
                <a:ext uri="{FF2B5EF4-FFF2-40B4-BE49-F238E27FC236}">
                  <a16:creationId xmlns:a16="http://schemas.microsoft.com/office/drawing/2014/main" id="{3FC6824A-ED9E-4BED-9949-92C6E3C3FBEF}"/>
                </a:ext>
              </a:extLst>
            </p:cNvPr>
            <p:cNvGrpSpPr/>
            <p:nvPr/>
          </p:nvGrpSpPr>
          <p:grpSpPr>
            <a:xfrm>
              <a:off x="0" y="0"/>
              <a:ext cx="5641496" cy="12173315"/>
              <a:chOff x="0" y="0"/>
              <a:chExt cx="1114370" cy="2404606"/>
            </a:xfrm>
          </p:grpSpPr>
          <p:sp>
            <p:nvSpPr>
              <p:cNvPr id="281" name="Google Shape;281;p9">
                <a:extLst>
                  <a:ext uri="{FF2B5EF4-FFF2-40B4-BE49-F238E27FC236}">
                    <a16:creationId xmlns:a16="http://schemas.microsoft.com/office/drawing/2014/main" id="{F4592C5E-FFAB-894D-F023-D34E44F495E5}"/>
                  </a:ext>
                </a:extLst>
              </p:cNvPr>
              <p:cNvSpPr/>
              <p:nvPr/>
            </p:nvSpPr>
            <p:spPr>
              <a:xfrm>
                <a:off x="0" y="0"/>
                <a:ext cx="1114370" cy="2404606"/>
              </a:xfrm>
              <a:custGeom>
                <a:avLst/>
                <a:gdLst/>
                <a:ahLst/>
                <a:cxnLst/>
                <a:rect l="l" t="t" r="r" b="b"/>
                <a:pathLst>
                  <a:path w="1114370" h="2404606" extrusionOk="0">
                    <a:moveTo>
                      <a:pt x="117104" y="0"/>
                    </a:moveTo>
                    <a:lnTo>
                      <a:pt x="997265" y="0"/>
                    </a:lnTo>
                    <a:cubicBezTo>
                      <a:pt x="1028323" y="0"/>
                      <a:pt x="1058109" y="12338"/>
                      <a:pt x="1080071" y="34299"/>
                    </a:cubicBezTo>
                    <a:cubicBezTo>
                      <a:pt x="1102032" y="56260"/>
                      <a:pt x="1114370" y="86046"/>
                      <a:pt x="1114370" y="117104"/>
                    </a:cubicBezTo>
                    <a:lnTo>
                      <a:pt x="1114370" y="2287501"/>
                    </a:lnTo>
                    <a:cubicBezTo>
                      <a:pt x="1114370" y="2318559"/>
                      <a:pt x="1102032" y="2348345"/>
                      <a:pt x="1080071" y="2370306"/>
                    </a:cubicBezTo>
                    <a:cubicBezTo>
                      <a:pt x="1058109" y="2392268"/>
                      <a:pt x="1028323" y="2404606"/>
                      <a:pt x="997265" y="2404606"/>
                    </a:cubicBezTo>
                    <a:lnTo>
                      <a:pt x="117104" y="2404606"/>
                    </a:lnTo>
                    <a:cubicBezTo>
                      <a:pt x="86046" y="2404606"/>
                      <a:pt x="56260" y="2392268"/>
                      <a:pt x="34299" y="2370306"/>
                    </a:cubicBezTo>
                    <a:cubicBezTo>
                      <a:pt x="12338" y="2348345"/>
                      <a:pt x="0" y="2318559"/>
                      <a:pt x="0" y="2287501"/>
                    </a:cubicBezTo>
                    <a:lnTo>
                      <a:pt x="0" y="117104"/>
                    </a:lnTo>
                    <a:cubicBezTo>
                      <a:pt x="0" y="86046"/>
                      <a:pt x="12338" y="56260"/>
                      <a:pt x="34299" y="34299"/>
                    </a:cubicBezTo>
                    <a:cubicBezTo>
                      <a:pt x="56260" y="12338"/>
                      <a:pt x="86046" y="0"/>
                      <a:pt x="117104" y="0"/>
                    </a:cubicBezTo>
                    <a:close/>
                  </a:path>
                </a:pathLst>
              </a:custGeom>
              <a:solidFill>
                <a:srgbClr val="DE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>
                <a:extLst>
                  <a:ext uri="{FF2B5EF4-FFF2-40B4-BE49-F238E27FC236}">
                    <a16:creationId xmlns:a16="http://schemas.microsoft.com/office/drawing/2014/main" id="{7378AA57-6CBD-BA3D-41CD-1406887676F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14370" cy="240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>
              <a:extLst>
                <a:ext uri="{FF2B5EF4-FFF2-40B4-BE49-F238E27FC236}">
                  <a16:creationId xmlns:a16="http://schemas.microsoft.com/office/drawing/2014/main" id="{296EDDF4-826F-D7B0-639F-837D54942416}"/>
                </a:ext>
              </a:extLst>
            </p:cNvPr>
            <p:cNvGrpSpPr/>
            <p:nvPr/>
          </p:nvGrpSpPr>
          <p:grpSpPr>
            <a:xfrm>
              <a:off x="411973" y="2204782"/>
              <a:ext cx="4817549" cy="672205"/>
              <a:chOff x="0" y="0"/>
              <a:chExt cx="951615" cy="132781"/>
            </a:xfrm>
          </p:grpSpPr>
          <p:sp>
            <p:nvSpPr>
              <p:cNvPr id="284" name="Google Shape;284;p9">
                <a:extLst>
                  <a:ext uri="{FF2B5EF4-FFF2-40B4-BE49-F238E27FC236}">
                    <a16:creationId xmlns:a16="http://schemas.microsoft.com/office/drawing/2014/main" id="{9FBB131B-D778-9AE7-51DE-EFDA49CEF71C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>
                <a:extLst>
                  <a:ext uri="{FF2B5EF4-FFF2-40B4-BE49-F238E27FC236}">
                    <a16:creationId xmlns:a16="http://schemas.microsoft.com/office/drawing/2014/main" id="{7C75929E-C5D9-D91E-01F3-0FC31078448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>
              <a:extLst>
                <a:ext uri="{FF2B5EF4-FFF2-40B4-BE49-F238E27FC236}">
                  <a16:creationId xmlns:a16="http://schemas.microsoft.com/office/drawing/2014/main" id="{C24416F3-2861-51F7-313E-65392DBB584B}"/>
                </a:ext>
              </a:extLst>
            </p:cNvPr>
            <p:cNvGrpSpPr/>
            <p:nvPr/>
          </p:nvGrpSpPr>
          <p:grpSpPr>
            <a:xfrm>
              <a:off x="411973" y="3690699"/>
              <a:ext cx="4817549" cy="672205"/>
              <a:chOff x="0" y="0"/>
              <a:chExt cx="951615" cy="132781"/>
            </a:xfrm>
          </p:grpSpPr>
          <p:sp>
            <p:nvSpPr>
              <p:cNvPr id="287" name="Google Shape;287;p9">
                <a:extLst>
                  <a:ext uri="{FF2B5EF4-FFF2-40B4-BE49-F238E27FC236}">
                    <a16:creationId xmlns:a16="http://schemas.microsoft.com/office/drawing/2014/main" id="{F5F6F022-E4CA-8E87-0AC1-BA386221F7BA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>
                <a:extLst>
                  <a:ext uri="{FF2B5EF4-FFF2-40B4-BE49-F238E27FC236}">
                    <a16:creationId xmlns:a16="http://schemas.microsoft.com/office/drawing/2014/main" id="{253D4C3F-A84B-7FEE-2874-D0E262EDF50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>
              <a:extLst>
                <a:ext uri="{FF2B5EF4-FFF2-40B4-BE49-F238E27FC236}">
                  <a16:creationId xmlns:a16="http://schemas.microsoft.com/office/drawing/2014/main" id="{DA7AEE0B-77EA-C5FE-204E-98BD1A1D1037}"/>
                </a:ext>
              </a:extLst>
            </p:cNvPr>
            <p:cNvGrpSpPr/>
            <p:nvPr/>
          </p:nvGrpSpPr>
          <p:grpSpPr>
            <a:xfrm>
              <a:off x="411973" y="5175704"/>
              <a:ext cx="4817549" cy="672205"/>
              <a:chOff x="0" y="0"/>
              <a:chExt cx="951615" cy="132781"/>
            </a:xfrm>
          </p:grpSpPr>
          <p:sp>
            <p:nvSpPr>
              <p:cNvPr id="290" name="Google Shape;290;p9">
                <a:extLst>
                  <a:ext uri="{FF2B5EF4-FFF2-40B4-BE49-F238E27FC236}">
                    <a16:creationId xmlns:a16="http://schemas.microsoft.com/office/drawing/2014/main" id="{23DA6B0F-CF13-DC02-92D9-D70C36B9C216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>
                <a:extLst>
                  <a:ext uri="{FF2B5EF4-FFF2-40B4-BE49-F238E27FC236}">
                    <a16:creationId xmlns:a16="http://schemas.microsoft.com/office/drawing/2014/main" id="{FE7327C0-4F07-9198-652A-A70D747EB80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9">
              <a:extLst>
                <a:ext uri="{FF2B5EF4-FFF2-40B4-BE49-F238E27FC236}">
                  <a16:creationId xmlns:a16="http://schemas.microsoft.com/office/drawing/2014/main" id="{485CB90F-0A6E-94CE-141E-54373C94737F}"/>
                </a:ext>
              </a:extLst>
            </p:cNvPr>
            <p:cNvSpPr/>
            <p:nvPr/>
          </p:nvSpPr>
          <p:spPr>
            <a:xfrm>
              <a:off x="100037" y="9165744"/>
              <a:ext cx="5431654" cy="943750"/>
            </a:xfrm>
            <a:custGeom>
              <a:avLst/>
              <a:gdLst/>
              <a:ahLst/>
              <a:cxnLst/>
              <a:rect l="l" t="t" r="r" b="b"/>
              <a:pathLst>
                <a:path w="5431654" h="943750" extrusionOk="0">
                  <a:moveTo>
                    <a:pt x="0" y="0"/>
                  </a:moveTo>
                  <a:lnTo>
                    <a:pt x="5431654" y="0"/>
                  </a:lnTo>
                  <a:lnTo>
                    <a:pt x="5431654" y="943750"/>
                  </a:lnTo>
                  <a:lnTo>
                    <a:pt x="0" y="943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93" name="Google Shape;293;p9">
              <a:extLst>
                <a:ext uri="{FF2B5EF4-FFF2-40B4-BE49-F238E27FC236}">
                  <a16:creationId xmlns:a16="http://schemas.microsoft.com/office/drawing/2014/main" id="{85B4A87F-E2B5-06AA-8796-D018893BFECD}"/>
                </a:ext>
              </a:extLst>
            </p:cNvPr>
            <p:cNvGrpSpPr/>
            <p:nvPr/>
          </p:nvGrpSpPr>
          <p:grpSpPr>
            <a:xfrm>
              <a:off x="487281" y="9125373"/>
              <a:ext cx="4817549" cy="681199"/>
              <a:chOff x="0" y="0"/>
              <a:chExt cx="951615" cy="134558"/>
            </a:xfrm>
          </p:grpSpPr>
          <p:sp>
            <p:nvSpPr>
              <p:cNvPr id="294" name="Google Shape;294;p9">
                <a:extLst>
                  <a:ext uri="{FF2B5EF4-FFF2-40B4-BE49-F238E27FC236}">
                    <a16:creationId xmlns:a16="http://schemas.microsoft.com/office/drawing/2014/main" id="{9CA58F6D-BB12-B69C-4F78-ED475A479F05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4558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4558" extrusionOk="0">
                    <a:moveTo>
                      <a:pt x="66424" y="0"/>
                    </a:moveTo>
                    <a:lnTo>
                      <a:pt x="885191" y="0"/>
                    </a:lnTo>
                    <a:cubicBezTo>
                      <a:pt x="902808" y="0"/>
                      <a:pt x="919703" y="6998"/>
                      <a:pt x="932160" y="19455"/>
                    </a:cubicBezTo>
                    <a:cubicBezTo>
                      <a:pt x="944616" y="31912"/>
                      <a:pt x="951615" y="48807"/>
                      <a:pt x="951615" y="66424"/>
                    </a:cubicBezTo>
                    <a:lnTo>
                      <a:pt x="951615" y="68134"/>
                    </a:lnTo>
                    <a:cubicBezTo>
                      <a:pt x="951615" y="85751"/>
                      <a:pt x="944616" y="102646"/>
                      <a:pt x="932160" y="115103"/>
                    </a:cubicBezTo>
                    <a:cubicBezTo>
                      <a:pt x="919703" y="127560"/>
                      <a:pt x="902808" y="134558"/>
                      <a:pt x="885191" y="134558"/>
                    </a:cubicBezTo>
                    <a:lnTo>
                      <a:pt x="66424" y="134558"/>
                    </a:lnTo>
                    <a:cubicBezTo>
                      <a:pt x="48807" y="134558"/>
                      <a:pt x="31912" y="127560"/>
                      <a:pt x="19455" y="115103"/>
                    </a:cubicBezTo>
                    <a:cubicBezTo>
                      <a:pt x="6998" y="102646"/>
                      <a:pt x="0" y="85751"/>
                      <a:pt x="0" y="68134"/>
                    </a:cubicBezTo>
                    <a:lnTo>
                      <a:pt x="0" y="66424"/>
                    </a:lnTo>
                    <a:cubicBezTo>
                      <a:pt x="0" y="48807"/>
                      <a:pt x="6998" y="31912"/>
                      <a:pt x="19455" y="19455"/>
                    </a:cubicBezTo>
                    <a:cubicBezTo>
                      <a:pt x="31912" y="6998"/>
                      <a:pt x="48807" y="0"/>
                      <a:pt x="66424" y="0"/>
                    </a:cubicBezTo>
                    <a:close/>
                  </a:path>
                </a:pathLst>
              </a:custGeom>
              <a:solidFill>
                <a:srgbClr val="5B97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>
                <a:extLst>
                  <a:ext uri="{FF2B5EF4-FFF2-40B4-BE49-F238E27FC236}">
                    <a16:creationId xmlns:a16="http://schemas.microsoft.com/office/drawing/2014/main" id="{95675C91-CB8D-B53D-8272-4645AEA4EAD8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4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9">
              <a:extLst>
                <a:ext uri="{FF2B5EF4-FFF2-40B4-BE49-F238E27FC236}">
                  <a16:creationId xmlns:a16="http://schemas.microsoft.com/office/drawing/2014/main" id="{388E103D-B628-B78B-7324-DE8C166EE181}"/>
                </a:ext>
              </a:extLst>
            </p:cNvPr>
            <p:cNvSpPr/>
            <p:nvPr/>
          </p:nvSpPr>
          <p:spPr>
            <a:xfrm>
              <a:off x="4143802" y="9026034"/>
              <a:ext cx="887043" cy="887043"/>
            </a:xfrm>
            <a:custGeom>
              <a:avLst/>
              <a:gdLst/>
              <a:ahLst/>
              <a:cxnLst/>
              <a:rect l="l" t="t" r="r" b="b"/>
              <a:pathLst>
                <a:path w="887043" h="887043" extrusionOk="0">
                  <a:moveTo>
                    <a:pt x="0" y="0"/>
                  </a:moveTo>
                  <a:lnTo>
                    <a:pt x="887043" y="0"/>
                  </a:lnTo>
                  <a:lnTo>
                    <a:pt x="887043" y="887043"/>
                  </a:lnTo>
                  <a:lnTo>
                    <a:pt x="0" y="887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9">
              <a:extLst>
                <a:ext uri="{FF2B5EF4-FFF2-40B4-BE49-F238E27FC236}">
                  <a16:creationId xmlns:a16="http://schemas.microsoft.com/office/drawing/2014/main" id="{8DAB7118-38CF-3CEF-2CE8-D10D51567E39}"/>
                </a:ext>
              </a:extLst>
            </p:cNvPr>
            <p:cNvSpPr/>
            <p:nvPr/>
          </p:nvSpPr>
          <p:spPr>
            <a:xfrm>
              <a:off x="698848" y="2204782"/>
              <a:ext cx="381566" cy="616672"/>
            </a:xfrm>
            <a:custGeom>
              <a:avLst/>
              <a:gdLst/>
              <a:ahLst/>
              <a:cxnLst/>
              <a:rect l="l" t="t" r="r" b="b"/>
              <a:pathLst>
                <a:path w="381566" h="616672" extrusionOk="0">
                  <a:moveTo>
                    <a:pt x="0" y="0"/>
                  </a:moveTo>
                  <a:lnTo>
                    <a:pt x="381566" y="0"/>
                  </a:lnTo>
                  <a:lnTo>
                    <a:pt x="381566" y="616672"/>
                  </a:lnTo>
                  <a:lnTo>
                    <a:pt x="0" y="61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8" name="Google Shape;298;p9">
              <a:extLst>
                <a:ext uri="{FF2B5EF4-FFF2-40B4-BE49-F238E27FC236}">
                  <a16:creationId xmlns:a16="http://schemas.microsoft.com/office/drawing/2014/main" id="{3F471B83-ADE6-E331-9831-6DA2F3DD9C42}"/>
                </a:ext>
              </a:extLst>
            </p:cNvPr>
            <p:cNvSpPr/>
            <p:nvPr/>
          </p:nvSpPr>
          <p:spPr>
            <a:xfrm>
              <a:off x="698848" y="5297344"/>
              <a:ext cx="441673" cy="441673"/>
            </a:xfrm>
            <a:custGeom>
              <a:avLst/>
              <a:gdLst/>
              <a:ahLst/>
              <a:cxnLst/>
              <a:rect l="l" t="t" r="r" b="b"/>
              <a:pathLst>
                <a:path w="441673" h="441673" extrusionOk="0">
                  <a:moveTo>
                    <a:pt x="0" y="0"/>
                  </a:moveTo>
                  <a:lnTo>
                    <a:pt x="441672" y="0"/>
                  </a:lnTo>
                  <a:lnTo>
                    <a:pt x="441672" y="441673"/>
                  </a:lnTo>
                  <a:lnTo>
                    <a:pt x="0" y="441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9" name="Google Shape;299;p9">
              <a:extLst>
                <a:ext uri="{FF2B5EF4-FFF2-40B4-BE49-F238E27FC236}">
                  <a16:creationId xmlns:a16="http://schemas.microsoft.com/office/drawing/2014/main" id="{4FC1889D-6294-C6CD-E2E6-3364C61D48BF}"/>
                </a:ext>
              </a:extLst>
            </p:cNvPr>
            <p:cNvSpPr/>
            <p:nvPr/>
          </p:nvSpPr>
          <p:spPr>
            <a:xfrm>
              <a:off x="620985" y="3796631"/>
              <a:ext cx="459429" cy="459429"/>
            </a:xfrm>
            <a:custGeom>
              <a:avLst/>
              <a:gdLst/>
              <a:ahLst/>
              <a:cxnLst/>
              <a:rect l="l" t="t" r="r" b="b"/>
              <a:pathLst>
                <a:path w="459429" h="459429" extrusionOk="0">
                  <a:moveTo>
                    <a:pt x="0" y="0"/>
                  </a:moveTo>
                  <a:lnTo>
                    <a:pt x="459429" y="0"/>
                  </a:lnTo>
                  <a:lnTo>
                    <a:pt x="459429" y="459429"/>
                  </a:lnTo>
                  <a:lnTo>
                    <a:pt x="0" y="459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0" name="Google Shape;300;p9">
              <a:extLst>
                <a:ext uri="{FF2B5EF4-FFF2-40B4-BE49-F238E27FC236}">
                  <a16:creationId xmlns:a16="http://schemas.microsoft.com/office/drawing/2014/main" id="{42D7FDF1-8096-23A7-46AE-839F53651921}"/>
                </a:ext>
              </a:extLst>
            </p:cNvPr>
            <p:cNvSpPr txBox="1"/>
            <p:nvPr/>
          </p:nvSpPr>
          <p:spPr>
            <a:xfrm>
              <a:off x="2195929" y="2336493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xxx</a:t>
              </a:r>
              <a:endParaRPr/>
            </a:p>
          </p:txBody>
        </p:sp>
        <p:sp>
          <p:nvSpPr>
            <p:cNvPr id="301" name="Google Shape;301;p9">
              <a:extLst>
                <a:ext uri="{FF2B5EF4-FFF2-40B4-BE49-F238E27FC236}">
                  <a16:creationId xmlns:a16="http://schemas.microsoft.com/office/drawing/2014/main" id="{DEE9E860-B226-A5A3-1DDB-07AEE7CC3EA1}"/>
                </a:ext>
              </a:extLst>
            </p:cNvPr>
            <p:cNvSpPr txBox="1"/>
            <p:nvPr/>
          </p:nvSpPr>
          <p:spPr>
            <a:xfrm>
              <a:off x="1317492" y="3808150"/>
              <a:ext cx="3006512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yyy</a:t>
              </a:r>
              <a:endParaRPr/>
            </a:p>
          </p:txBody>
        </p:sp>
        <p:sp>
          <p:nvSpPr>
            <p:cNvPr id="302" name="Google Shape;302;p9">
              <a:extLst>
                <a:ext uri="{FF2B5EF4-FFF2-40B4-BE49-F238E27FC236}">
                  <a16:creationId xmlns:a16="http://schemas.microsoft.com/office/drawing/2014/main" id="{19B6696D-F39F-47BA-5153-641926D411EA}"/>
                </a:ext>
              </a:extLst>
            </p:cNvPr>
            <p:cNvSpPr txBox="1"/>
            <p:nvPr/>
          </p:nvSpPr>
          <p:spPr>
            <a:xfrm>
              <a:off x="2305733" y="5299529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zzz</a:t>
              </a:r>
              <a:endParaRPr/>
            </a:p>
          </p:txBody>
        </p:sp>
        <p:sp>
          <p:nvSpPr>
            <p:cNvPr id="303" name="Google Shape;303;p9">
              <a:extLst>
                <a:ext uri="{FF2B5EF4-FFF2-40B4-BE49-F238E27FC236}">
                  <a16:creationId xmlns:a16="http://schemas.microsoft.com/office/drawing/2014/main" id="{D591E150-4741-0C69-F94F-0FB245E88A66}"/>
                </a:ext>
              </a:extLst>
            </p:cNvPr>
            <p:cNvSpPr txBox="1"/>
            <p:nvPr/>
          </p:nvSpPr>
          <p:spPr>
            <a:xfrm>
              <a:off x="1091039" y="9272917"/>
              <a:ext cx="3239809" cy="3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5FBF9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〇〇する</a:t>
              </a:r>
              <a:endParaRPr/>
            </a:p>
          </p:txBody>
        </p:sp>
      </p:grpSp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3AE07259-4914-C145-EAF1-075D9A842D9D}"/>
              </a:ext>
            </a:extLst>
          </p:cNvPr>
          <p:cNvSpPr/>
          <p:nvPr/>
        </p:nvSpPr>
        <p:spPr>
          <a:xfrm>
            <a:off x="11725765" y="782515"/>
            <a:ext cx="4661064" cy="9252733"/>
          </a:xfrm>
          <a:custGeom>
            <a:avLst/>
            <a:gdLst/>
            <a:ahLst/>
            <a:cxnLst/>
            <a:rect l="l" t="t" r="r" b="b"/>
            <a:pathLst>
              <a:path w="4661064" h="9252733" extrusionOk="0">
                <a:moveTo>
                  <a:pt x="0" y="0"/>
                </a:moveTo>
                <a:lnTo>
                  <a:pt x="4661064" y="0"/>
                </a:lnTo>
                <a:lnTo>
                  <a:pt x="4661064" y="9252733"/>
                </a:lnTo>
                <a:lnTo>
                  <a:pt x="0" y="92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5" name="Google Shape;305;p9">
            <a:extLst>
              <a:ext uri="{FF2B5EF4-FFF2-40B4-BE49-F238E27FC236}">
                <a16:creationId xmlns:a16="http://schemas.microsoft.com/office/drawing/2014/main" id="{2F3F0948-6DB4-2985-521B-7E31BF8C8C03}"/>
              </a:ext>
            </a:extLst>
          </p:cNvPr>
          <p:cNvGrpSpPr/>
          <p:nvPr/>
        </p:nvGrpSpPr>
        <p:grpSpPr>
          <a:xfrm>
            <a:off x="12263662" y="5714999"/>
            <a:ext cx="3585271" cy="1152410"/>
            <a:chOff x="0" y="0"/>
            <a:chExt cx="4780362" cy="1536547"/>
          </a:xfrm>
        </p:grpSpPr>
        <p:grpSp>
          <p:nvGrpSpPr>
            <p:cNvPr id="306" name="Google Shape;306;p9">
              <a:extLst>
                <a:ext uri="{FF2B5EF4-FFF2-40B4-BE49-F238E27FC236}">
                  <a16:creationId xmlns:a16="http://schemas.microsoft.com/office/drawing/2014/main" id="{EDA57F22-C072-5205-107C-C44433B473FD}"/>
                </a:ext>
              </a:extLst>
            </p:cNvPr>
            <p:cNvGrpSpPr/>
            <p:nvPr/>
          </p:nvGrpSpPr>
          <p:grpSpPr>
            <a:xfrm>
              <a:off x="38120" y="0"/>
              <a:ext cx="4742242" cy="1065013"/>
              <a:chOff x="0" y="0"/>
              <a:chExt cx="936739" cy="210373"/>
            </a:xfrm>
          </p:grpSpPr>
          <p:sp>
            <p:nvSpPr>
              <p:cNvPr id="307" name="Google Shape;307;p9">
                <a:extLst>
                  <a:ext uri="{FF2B5EF4-FFF2-40B4-BE49-F238E27FC236}">
                    <a16:creationId xmlns:a16="http://schemas.microsoft.com/office/drawing/2014/main" id="{0E292617-11F3-1900-55BC-3910E8C9D4D4}"/>
                  </a:ext>
                </a:extLst>
              </p:cNvPr>
              <p:cNvSpPr/>
              <p:nvPr/>
            </p:nvSpPr>
            <p:spPr>
              <a:xfrm>
                <a:off x="0" y="0"/>
                <a:ext cx="936739" cy="210373"/>
              </a:xfrm>
              <a:custGeom>
                <a:avLst/>
                <a:gdLst/>
                <a:ahLst/>
                <a:cxnLst/>
                <a:rect l="l" t="t" r="r" b="b"/>
                <a:pathLst>
                  <a:path w="936739" h="210373" extrusionOk="0">
                    <a:moveTo>
                      <a:pt x="30474" y="0"/>
                    </a:moveTo>
                    <a:lnTo>
                      <a:pt x="906265" y="0"/>
                    </a:lnTo>
                    <a:cubicBezTo>
                      <a:pt x="923095" y="0"/>
                      <a:pt x="936739" y="13644"/>
                      <a:pt x="936739" y="30474"/>
                    </a:cubicBezTo>
                    <a:lnTo>
                      <a:pt x="936739" y="179899"/>
                    </a:lnTo>
                    <a:cubicBezTo>
                      <a:pt x="936739" y="196729"/>
                      <a:pt x="923095" y="210373"/>
                      <a:pt x="906265" y="210373"/>
                    </a:cubicBezTo>
                    <a:lnTo>
                      <a:pt x="30474" y="210373"/>
                    </a:lnTo>
                    <a:cubicBezTo>
                      <a:pt x="13644" y="210373"/>
                      <a:pt x="0" y="196729"/>
                      <a:pt x="0" y="179899"/>
                    </a:cubicBezTo>
                    <a:lnTo>
                      <a:pt x="0" y="30474"/>
                    </a:lnTo>
                    <a:cubicBezTo>
                      <a:pt x="0" y="13644"/>
                      <a:pt x="13644" y="0"/>
                      <a:pt x="30474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>
                <a:extLst>
                  <a:ext uri="{FF2B5EF4-FFF2-40B4-BE49-F238E27FC236}">
                    <a16:creationId xmlns:a16="http://schemas.microsoft.com/office/drawing/2014/main" id="{90082D55-EA6C-EF0C-3900-6564102509A3}"/>
                  </a:ext>
                </a:extLst>
              </p:cNvPr>
              <p:cNvSpPr txBox="1"/>
              <p:nvPr/>
            </p:nvSpPr>
            <p:spPr>
              <a:xfrm>
                <a:off x="0" y="0"/>
                <a:ext cx="936739" cy="21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" name="Google Shape;309;p9">
              <a:extLst>
                <a:ext uri="{FF2B5EF4-FFF2-40B4-BE49-F238E27FC236}">
                  <a16:creationId xmlns:a16="http://schemas.microsoft.com/office/drawing/2014/main" id="{50348D4C-A6E0-0403-9E5D-57ADE887E62C}"/>
                </a:ext>
              </a:extLst>
            </p:cNvPr>
            <p:cNvSpPr/>
            <p:nvPr/>
          </p:nvSpPr>
          <p:spPr>
            <a:xfrm>
              <a:off x="38120" y="936683"/>
              <a:ext cx="4742242" cy="599864"/>
            </a:xfrm>
            <a:custGeom>
              <a:avLst/>
              <a:gdLst/>
              <a:ahLst/>
              <a:cxnLst/>
              <a:rect l="l" t="t" r="r" b="b"/>
              <a:pathLst>
                <a:path w="4742242" h="599864" extrusionOk="0">
                  <a:moveTo>
                    <a:pt x="0" y="0"/>
                  </a:moveTo>
                  <a:lnTo>
                    <a:pt x="4742242" y="0"/>
                  </a:lnTo>
                  <a:lnTo>
                    <a:pt x="4742242" y="599864"/>
                  </a:lnTo>
                  <a:lnTo>
                    <a:pt x="0" y="59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t="-980178" b="-633031"/>
              </a:stretch>
            </a:blipFill>
            <a:ln>
              <a:noFill/>
            </a:ln>
          </p:spPr>
        </p:sp>
        <p:sp>
          <p:nvSpPr>
            <p:cNvPr id="310" name="Google Shape;310;p9">
              <a:extLst>
                <a:ext uri="{FF2B5EF4-FFF2-40B4-BE49-F238E27FC236}">
                  <a16:creationId xmlns:a16="http://schemas.microsoft.com/office/drawing/2014/main" id="{00DD0109-238D-59BE-2D5A-321536D58BA7}"/>
                </a:ext>
              </a:extLst>
            </p:cNvPr>
            <p:cNvSpPr txBox="1"/>
            <p:nvPr/>
          </p:nvSpPr>
          <p:spPr>
            <a:xfrm>
              <a:off x="1856573" y="179202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vvv</a:t>
              </a:r>
              <a:endParaRPr/>
            </a:p>
          </p:txBody>
        </p:sp>
        <p:sp>
          <p:nvSpPr>
            <p:cNvPr id="311" name="Google Shape;311;p9">
              <a:extLst>
                <a:ext uri="{FF2B5EF4-FFF2-40B4-BE49-F238E27FC236}">
                  <a16:creationId xmlns:a16="http://schemas.microsoft.com/office/drawing/2014/main" id="{2811F575-EF3E-D647-7F0D-64FF2C50402E}"/>
                </a:ext>
              </a:extLst>
            </p:cNvPr>
            <p:cNvSpPr txBox="1"/>
            <p:nvPr/>
          </p:nvSpPr>
          <p:spPr>
            <a:xfrm>
              <a:off x="0" y="605207"/>
              <a:ext cx="2371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〜20,000円</a:t>
              </a:r>
              <a:endParaRPr/>
            </a:p>
          </p:txBody>
        </p:sp>
      </p:grpSp>
      <p:sp>
        <p:nvSpPr>
          <p:cNvPr id="312" name="Google Shape;312;p9">
            <a:extLst>
              <a:ext uri="{FF2B5EF4-FFF2-40B4-BE49-F238E27FC236}">
                <a16:creationId xmlns:a16="http://schemas.microsoft.com/office/drawing/2014/main" id="{90920DAC-03AC-7154-6C3A-BE6091A5ED13}"/>
              </a:ext>
            </a:extLst>
          </p:cNvPr>
          <p:cNvSpPr/>
          <p:nvPr/>
        </p:nvSpPr>
        <p:spPr>
          <a:xfrm>
            <a:off x="14572369" y="7947784"/>
            <a:ext cx="1276564" cy="1014868"/>
          </a:xfrm>
          <a:custGeom>
            <a:avLst/>
            <a:gdLst/>
            <a:ahLst/>
            <a:cxnLst/>
            <a:rect l="l" t="t" r="r" b="b"/>
            <a:pathLst>
              <a:path w="1276564" h="1014868" extrusionOk="0">
                <a:moveTo>
                  <a:pt x="0" y="0"/>
                </a:moveTo>
                <a:lnTo>
                  <a:pt x="1276564" y="0"/>
                </a:lnTo>
                <a:lnTo>
                  <a:pt x="1276564" y="1014868"/>
                </a:lnTo>
                <a:lnTo>
                  <a:pt x="0" y="101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9">
            <a:extLst>
              <a:ext uri="{FF2B5EF4-FFF2-40B4-BE49-F238E27FC236}">
                <a16:creationId xmlns:a16="http://schemas.microsoft.com/office/drawing/2014/main" id="{90C5328E-805B-9FBA-B6DB-38E7C965FC9C}"/>
              </a:ext>
            </a:extLst>
          </p:cNvPr>
          <p:cNvSpPr txBox="1"/>
          <p:nvPr/>
        </p:nvSpPr>
        <p:spPr>
          <a:xfrm>
            <a:off x="2116142" y="1830532"/>
            <a:ext cx="3482871" cy="65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機能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9506EC-61B0-D37C-DF44-72A60AF6DBB5}"/>
              </a:ext>
            </a:extLst>
          </p:cNvPr>
          <p:cNvSpPr txBox="1"/>
          <p:nvPr/>
        </p:nvSpPr>
        <p:spPr>
          <a:xfrm>
            <a:off x="1803802" y="4559085"/>
            <a:ext cx="9144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36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パーソナライズ・相談支援機能</a:t>
            </a:r>
            <a:endParaRPr lang="ja-JP" altLang="en-US" sz="3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ja-JP" sz="3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ja-JP" altLang="en-US" sz="3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3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FAQ</a:t>
            </a:r>
            <a:r>
              <a:rPr lang="ja-JP" altLang="en-US" sz="3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・自動応答チャットボット</a:t>
            </a:r>
          </a:p>
          <a:p>
            <a:pPr>
              <a:buNone/>
            </a:pPr>
            <a:r>
              <a:rPr lang="en-US" altLang="ja-JP" sz="3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ja-JP" altLang="en-US" sz="3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属性別サポート情報提供機能</a:t>
            </a:r>
          </a:p>
          <a:p>
            <a:pPr>
              <a:buNone/>
            </a:pPr>
            <a:r>
              <a:rPr lang="en-US" altLang="ja-JP" sz="3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ja-JP" altLang="en-US" sz="3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相談先・サポート窓口案内機能</a:t>
            </a:r>
          </a:p>
        </p:txBody>
      </p:sp>
    </p:spTree>
    <p:extLst>
      <p:ext uri="{BB962C8B-B14F-4D97-AF65-F5344CB8AC3E}">
        <p14:creationId xmlns:p14="http://schemas.microsoft.com/office/powerpoint/2010/main" val="428444909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27AC0DE8-01B6-193E-82B4-2FDC613E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9">
            <a:extLst>
              <a:ext uri="{FF2B5EF4-FFF2-40B4-BE49-F238E27FC236}">
                <a16:creationId xmlns:a16="http://schemas.microsoft.com/office/drawing/2014/main" id="{CBBD71F4-DD54-C059-F501-B922C78FA0DD}"/>
              </a:ext>
            </a:extLst>
          </p:cNvPr>
          <p:cNvGrpSpPr/>
          <p:nvPr/>
        </p:nvGrpSpPr>
        <p:grpSpPr>
          <a:xfrm>
            <a:off x="5947198" y="611395"/>
            <a:ext cx="3405843" cy="3456526"/>
            <a:chOff x="0" y="0"/>
            <a:chExt cx="4541125" cy="4608701"/>
          </a:xfrm>
        </p:grpSpPr>
        <p:sp>
          <p:nvSpPr>
            <p:cNvPr id="274" name="Google Shape;274;p9">
              <a:extLst>
                <a:ext uri="{FF2B5EF4-FFF2-40B4-BE49-F238E27FC236}">
                  <a16:creationId xmlns:a16="http://schemas.microsoft.com/office/drawing/2014/main" id="{D1872F79-CEEA-DAB5-15F2-70BD3F50BBDC}"/>
                </a:ext>
              </a:extLst>
            </p:cNvPr>
            <p:cNvSpPr/>
            <p:nvPr/>
          </p:nvSpPr>
          <p:spPr>
            <a:xfrm>
              <a:off x="0" y="0"/>
              <a:ext cx="4541125" cy="4608701"/>
            </a:xfrm>
            <a:custGeom>
              <a:avLst/>
              <a:gdLst/>
              <a:ahLst/>
              <a:cxnLst/>
              <a:rect l="l" t="t" r="r" b="b"/>
              <a:pathLst>
                <a:path w="4541125" h="4608701" extrusionOk="0">
                  <a:moveTo>
                    <a:pt x="0" y="0"/>
                  </a:moveTo>
                  <a:lnTo>
                    <a:pt x="4541125" y="0"/>
                  </a:lnTo>
                  <a:lnTo>
                    <a:pt x="4541125" y="4608701"/>
                  </a:lnTo>
                  <a:lnTo>
                    <a:pt x="0" y="46087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grpSp>
          <p:nvGrpSpPr>
            <p:cNvPr id="275" name="Google Shape;275;p9">
              <a:extLst>
                <a:ext uri="{FF2B5EF4-FFF2-40B4-BE49-F238E27FC236}">
                  <a16:creationId xmlns:a16="http://schemas.microsoft.com/office/drawing/2014/main" id="{7535568C-39FC-46D2-7271-210F13E183CA}"/>
                </a:ext>
              </a:extLst>
            </p:cNvPr>
            <p:cNvGrpSpPr/>
            <p:nvPr/>
          </p:nvGrpSpPr>
          <p:grpSpPr>
            <a:xfrm>
              <a:off x="802440" y="181179"/>
              <a:ext cx="3533648" cy="3861041"/>
              <a:chOff x="0" y="-66675"/>
              <a:chExt cx="698005" cy="762675"/>
            </a:xfrm>
          </p:grpSpPr>
          <p:sp>
            <p:nvSpPr>
              <p:cNvPr id="276" name="Google Shape;276;p9">
                <a:extLst>
                  <a:ext uri="{FF2B5EF4-FFF2-40B4-BE49-F238E27FC236}">
                    <a16:creationId xmlns:a16="http://schemas.microsoft.com/office/drawing/2014/main" id="{90CAA5C2-269E-A644-6DC0-86C39BFAC087}"/>
                  </a:ext>
                </a:extLst>
              </p:cNvPr>
              <p:cNvSpPr/>
              <p:nvPr/>
            </p:nvSpPr>
            <p:spPr>
              <a:xfrm>
                <a:off x="0" y="0"/>
                <a:ext cx="698005" cy="696000"/>
              </a:xfrm>
              <a:custGeom>
                <a:avLst/>
                <a:gdLst/>
                <a:ahLst/>
                <a:cxnLst/>
                <a:rect l="l" t="t" r="r" b="b"/>
                <a:pathLst>
                  <a:path w="698005" h="696000" extrusionOk="0">
                    <a:moveTo>
                      <a:pt x="148982" y="0"/>
                    </a:moveTo>
                    <a:lnTo>
                      <a:pt x="549022" y="0"/>
                    </a:lnTo>
                    <a:cubicBezTo>
                      <a:pt x="588535" y="0"/>
                      <a:pt x="626429" y="15696"/>
                      <a:pt x="654369" y="43636"/>
                    </a:cubicBezTo>
                    <a:cubicBezTo>
                      <a:pt x="682308" y="71575"/>
                      <a:pt x="698005" y="109470"/>
                      <a:pt x="698005" y="148982"/>
                    </a:cubicBezTo>
                    <a:lnTo>
                      <a:pt x="698005" y="547018"/>
                    </a:lnTo>
                    <a:cubicBezTo>
                      <a:pt x="698005" y="629298"/>
                      <a:pt x="631303" y="696000"/>
                      <a:pt x="549022" y="696000"/>
                    </a:cubicBezTo>
                    <a:lnTo>
                      <a:pt x="148982" y="696000"/>
                    </a:lnTo>
                    <a:cubicBezTo>
                      <a:pt x="66702" y="696000"/>
                      <a:pt x="0" y="629298"/>
                      <a:pt x="0" y="547018"/>
                    </a:cubicBezTo>
                    <a:lnTo>
                      <a:pt x="0" y="148982"/>
                    </a:lnTo>
                    <a:cubicBezTo>
                      <a:pt x="0" y="66702"/>
                      <a:pt x="66702" y="0"/>
                      <a:pt x="148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>
                <a:extLst>
                  <a:ext uri="{FF2B5EF4-FFF2-40B4-BE49-F238E27FC236}">
                    <a16:creationId xmlns:a16="http://schemas.microsoft.com/office/drawing/2014/main" id="{9D8A0C80-E16F-3D93-0211-EC3D2AC23067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698005" cy="762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9">
              <a:extLst>
                <a:ext uri="{FF2B5EF4-FFF2-40B4-BE49-F238E27FC236}">
                  <a16:creationId xmlns:a16="http://schemas.microsoft.com/office/drawing/2014/main" id="{ACCF6596-CA9B-AB56-829B-2D39BC8F88E7}"/>
                </a:ext>
              </a:extLst>
            </p:cNvPr>
            <p:cNvSpPr/>
            <p:nvPr/>
          </p:nvSpPr>
          <p:spPr>
            <a:xfrm>
              <a:off x="571472" y="75030"/>
              <a:ext cx="3969652" cy="3969652"/>
            </a:xfrm>
            <a:custGeom>
              <a:avLst/>
              <a:gdLst/>
              <a:ahLst/>
              <a:cxnLst/>
              <a:rect l="l" t="t" r="r" b="b"/>
              <a:pathLst>
                <a:path w="3969652" h="3969652" extrusionOk="0">
                  <a:moveTo>
                    <a:pt x="0" y="0"/>
                  </a:moveTo>
                  <a:lnTo>
                    <a:pt x="3969653" y="0"/>
                  </a:lnTo>
                  <a:lnTo>
                    <a:pt x="3969653" y="3969652"/>
                  </a:lnTo>
                  <a:lnTo>
                    <a:pt x="0" y="39696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79" name="Google Shape;279;p9">
            <a:extLst>
              <a:ext uri="{FF2B5EF4-FFF2-40B4-BE49-F238E27FC236}">
                <a16:creationId xmlns:a16="http://schemas.microsoft.com/office/drawing/2014/main" id="{B797E2EA-70F6-9533-5CD2-0D0A08154234}"/>
              </a:ext>
            </a:extLst>
          </p:cNvPr>
          <p:cNvGrpSpPr/>
          <p:nvPr/>
        </p:nvGrpSpPr>
        <p:grpSpPr>
          <a:xfrm>
            <a:off x="11940736" y="905262"/>
            <a:ext cx="4231122" cy="9129987"/>
            <a:chOff x="0" y="0"/>
            <a:chExt cx="5641496" cy="12173315"/>
          </a:xfrm>
        </p:grpSpPr>
        <p:grpSp>
          <p:nvGrpSpPr>
            <p:cNvPr id="280" name="Google Shape;280;p9">
              <a:extLst>
                <a:ext uri="{FF2B5EF4-FFF2-40B4-BE49-F238E27FC236}">
                  <a16:creationId xmlns:a16="http://schemas.microsoft.com/office/drawing/2014/main" id="{20B11119-C71B-C9DD-F2A3-3BD290CC7AE7}"/>
                </a:ext>
              </a:extLst>
            </p:cNvPr>
            <p:cNvGrpSpPr/>
            <p:nvPr/>
          </p:nvGrpSpPr>
          <p:grpSpPr>
            <a:xfrm>
              <a:off x="0" y="0"/>
              <a:ext cx="5641496" cy="12173315"/>
              <a:chOff x="0" y="0"/>
              <a:chExt cx="1114370" cy="2404606"/>
            </a:xfrm>
          </p:grpSpPr>
          <p:sp>
            <p:nvSpPr>
              <p:cNvPr id="281" name="Google Shape;281;p9">
                <a:extLst>
                  <a:ext uri="{FF2B5EF4-FFF2-40B4-BE49-F238E27FC236}">
                    <a16:creationId xmlns:a16="http://schemas.microsoft.com/office/drawing/2014/main" id="{A0CF7396-B16C-A32E-1D4F-8B0F1D9BDBCC}"/>
                  </a:ext>
                </a:extLst>
              </p:cNvPr>
              <p:cNvSpPr/>
              <p:nvPr/>
            </p:nvSpPr>
            <p:spPr>
              <a:xfrm>
                <a:off x="0" y="0"/>
                <a:ext cx="1114370" cy="2404606"/>
              </a:xfrm>
              <a:custGeom>
                <a:avLst/>
                <a:gdLst/>
                <a:ahLst/>
                <a:cxnLst/>
                <a:rect l="l" t="t" r="r" b="b"/>
                <a:pathLst>
                  <a:path w="1114370" h="2404606" extrusionOk="0">
                    <a:moveTo>
                      <a:pt x="117104" y="0"/>
                    </a:moveTo>
                    <a:lnTo>
                      <a:pt x="997265" y="0"/>
                    </a:lnTo>
                    <a:cubicBezTo>
                      <a:pt x="1028323" y="0"/>
                      <a:pt x="1058109" y="12338"/>
                      <a:pt x="1080071" y="34299"/>
                    </a:cubicBezTo>
                    <a:cubicBezTo>
                      <a:pt x="1102032" y="56260"/>
                      <a:pt x="1114370" y="86046"/>
                      <a:pt x="1114370" y="117104"/>
                    </a:cubicBezTo>
                    <a:lnTo>
                      <a:pt x="1114370" y="2287501"/>
                    </a:lnTo>
                    <a:cubicBezTo>
                      <a:pt x="1114370" y="2318559"/>
                      <a:pt x="1102032" y="2348345"/>
                      <a:pt x="1080071" y="2370306"/>
                    </a:cubicBezTo>
                    <a:cubicBezTo>
                      <a:pt x="1058109" y="2392268"/>
                      <a:pt x="1028323" y="2404606"/>
                      <a:pt x="997265" y="2404606"/>
                    </a:cubicBezTo>
                    <a:lnTo>
                      <a:pt x="117104" y="2404606"/>
                    </a:lnTo>
                    <a:cubicBezTo>
                      <a:pt x="86046" y="2404606"/>
                      <a:pt x="56260" y="2392268"/>
                      <a:pt x="34299" y="2370306"/>
                    </a:cubicBezTo>
                    <a:cubicBezTo>
                      <a:pt x="12338" y="2348345"/>
                      <a:pt x="0" y="2318559"/>
                      <a:pt x="0" y="2287501"/>
                    </a:cubicBezTo>
                    <a:lnTo>
                      <a:pt x="0" y="117104"/>
                    </a:lnTo>
                    <a:cubicBezTo>
                      <a:pt x="0" y="86046"/>
                      <a:pt x="12338" y="56260"/>
                      <a:pt x="34299" y="34299"/>
                    </a:cubicBezTo>
                    <a:cubicBezTo>
                      <a:pt x="56260" y="12338"/>
                      <a:pt x="86046" y="0"/>
                      <a:pt x="117104" y="0"/>
                    </a:cubicBezTo>
                    <a:close/>
                  </a:path>
                </a:pathLst>
              </a:custGeom>
              <a:solidFill>
                <a:srgbClr val="DE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>
                <a:extLst>
                  <a:ext uri="{FF2B5EF4-FFF2-40B4-BE49-F238E27FC236}">
                    <a16:creationId xmlns:a16="http://schemas.microsoft.com/office/drawing/2014/main" id="{D62372BC-0FCB-01BE-6B25-DE59BFA7686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14370" cy="240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>
              <a:extLst>
                <a:ext uri="{FF2B5EF4-FFF2-40B4-BE49-F238E27FC236}">
                  <a16:creationId xmlns:a16="http://schemas.microsoft.com/office/drawing/2014/main" id="{B98F8851-52A0-897F-8CF3-48FC71682B77}"/>
                </a:ext>
              </a:extLst>
            </p:cNvPr>
            <p:cNvGrpSpPr/>
            <p:nvPr/>
          </p:nvGrpSpPr>
          <p:grpSpPr>
            <a:xfrm>
              <a:off x="411973" y="2204782"/>
              <a:ext cx="4817549" cy="672205"/>
              <a:chOff x="0" y="0"/>
              <a:chExt cx="951615" cy="132781"/>
            </a:xfrm>
          </p:grpSpPr>
          <p:sp>
            <p:nvSpPr>
              <p:cNvPr id="284" name="Google Shape;284;p9">
                <a:extLst>
                  <a:ext uri="{FF2B5EF4-FFF2-40B4-BE49-F238E27FC236}">
                    <a16:creationId xmlns:a16="http://schemas.microsoft.com/office/drawing/2014/main" id="{E10E5320-A564-3A9F-127F-AA21718A1D80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>
                <a:extLst>
                  <a:ext uri="{FF2B5EF4-FFF2-40B4-BE49-F238E27FC236}">
                    <a16:creationId xmlns:a16="http://schemas.microsoft.com/office/drawing/2014/main" id="{15048B26-CA5E-BBA1-345D-539811D2B6D0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>
              <a:extLst>
                <a:ext uri="{FF2B5EF4-FFF2-40B4-BE49-F238E27FC236}">
                  <a16:creationId xmlns:a16="http://schemas.microsoft.com/office/drawing/2014/main" id="{CA1E77D2-AE50-2A7E-B31F-F649FA317802}"/>
                </a:ext>
              </a:extLst>
            </p:cNvPr>
            <p:cNvGrpSpPr/>
            <p:nvPr/>
          </p:nvGrpSpPr>
          <p:grpSpPr>
            <a:xfrm>
              <a:off x="411973" y="3690699"/>
              <a:ext cx="4817549" cy="672205"/>
              <a:chOff x="0" y="0"/>
              <a:chExt cx="951615" cy="132781"/>
            </a:xfrm>
          </p:grpSpPr>
          <p:sp>
            <p:nvSpPr>
              <p:cNvPr id="287" name="Google Shape;287;p9">
                <a:extLst>
                  <a:ext uri="{FF2B5EF4-FFF2-40B4-BE49-F238E27FC236}">
                    <a16:creationId xmlns:a16="http://schemas.microsoft.com/office/drawing/2014/main" id="{2E4DF1CB-7A24-3AE2-BCCF-692BBC7ADDB8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>
                <a:extLst>
                  <a:ext uri="{FF2B5EF4-FFF2-40B4-BE49-F238E27FC236}">
                    <a16:creationId xmlns:a16="http://schemas.microsoft.com/office/drawing/2014/main" id="{91EDE719-8C32-C5FC-482D-9D6E2D0AD1E0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>
              <a:extLst>
                <a:ext uri="{FF2B5EF4-FFF2-40B4-BE49-F238E27FC236}">
                  <a16:creationId xmlns:a16="http://schemas.microsoft.com/office/drawing/2014/main" id="{60137821-0CFD-B091-3BCA-65D90EDE4E8A}"/>
                </a:ext>
              </a:extLst>
            </p:cNvPr>
            <p:cNvGrpSpPr/>
            <p:nvPr/>
          </p:nvGrpSpPr>
          <p:grpSpPr>
            <a:xfrm>
              <a:off x="411973" y="5175704"/>
              <a:ext cx="4817549" cy="672205"/>
              <a:chOff x="0" y="0"/>
              <a:chExt cx="951615" cy="132781"/>
            </a:xfrm>
          </p:grpSpPr>
          <p:sp>
            <p:nvSpPr>
              <p:cNvPr id="290" name="Google Shape;290;p9">
                <a:extLst>
                  <a:ext uri="{FF2B5EF4-FFF2-40B4-BE49-F238E27FC236}">
                    <a16:creationId xmlns:a16="http://schemas.microsoft.com/office/drawing/2014/main" id="{E32E2A1F-CDD6-F3CB-FC0F-7B9A9E6AAD6D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>
                <a:extLst>
                  <a:ext uri="{FF2B5EF4-FFF2-40B4-BE49-F238E27FC236}">
                    <a16:creationId xmlns:a16="http://schemas.microsoft.com/office/drawing/2014/main" id="{6F622906-C448-EC02-591B-F1C2E8D17B8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9">
              <a:extLst>
                <a:ext uri="{FF2B5EF4-FFF2-40B4-BE49-F238E27FC236}">
                  <a16:creationId xmlns:a16="http://schemas.microsoft.com/office/drawing/2014/main" id="{5E82C2DB-1AFA-C1A0-A1D3-EA6F29936D74}"/>
                </a:ext>
              </a:extLst>
            </p:cNvPr>
            <p:cNvSpPr/>
            <p:nvPr/>
          </p:nvSpPr>
          <p:spPr>
            <a:xfrm>
              <a:off x="100037" y="9165744"/>
              <a:ext cx="5431654" cy="943750"/>
            </a:xfrm>
            <a:custGeom>
              <a:avLst/>
              <a:gdLst/>
              <a:ahLst/>
              <a:cxnLst/>
              <a:rect l="l" t="t" r="r" b="b"/>
              <a:pathLst>
                <a:path w="5431654" h="943750" extrusionOk="0">
                  <a:moveTo>
                    <a:pt x="0" y="0"/>
                  </a:moveTo>
                  <a:lnTo>
                    <a:pt x="5431654" y="0"/>
                  </a:lnTo>
                  <a:lnTo>
                    <a:pt x="5431654" y="943750"/>
                  </a:lnTo>
                  <a:lnTo>
                    <a:pt x="0" y="943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93" name="Google Shape;293;p9">
              <a:extLst>
                <a:ext uri="{FF2B5EF4-FFF2-40B4-BE49-F238E27FC236}">
                  <a16:creationId xmlns:a16="http://schemas.microsoft.com/office/drawing/2014/main" id="{A9C3EB4F-E879-9E43-98A8-693C8D90B4AC}"/>
                </a:ext>
              </a:extLst>
            </p:cNvPr>
            <p:cNvGrpSpPr/>
            <p:nvPr/>
          </p:nvGrpSpPr>
          <p:grpSpPr>
            <a:xfrm>
              <a:off x="487281" y="9125373"/>
              <a:ext cx="4817549" cy="681199"/>
              <a:chOff x="0" y="0"/>
              <a:chExt cx="951615" cy="134558"/>
            </a:xfrm>
          </p:grpSpPr>
          <p:sp>
            <p:nvSpPr>
              <p:cNvPr id="294" name="Google Shape;294;p9">
                <a:extLst>
                  <a:ext uri="{FF2B5EF4-FFF2-40B4-BE49-F238E27FC236}">
                    <a16:creationId xmlns:a16="http://schemas.microsoft.com/office/drawing/2014/main" id="{FE3D1E40-81B4-0492-F18F-7A74F8FEFB77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4558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4558" extrusionOk="0">
                    <a:moveTo>
                      <a:pt x="66424" y="0"/>
                    </a:moveTo>
                    <a:lnTo>
                      <a:pt x="885191" y="0"/>
                    </a:lnTo>
                    <a:cubicBezTo>
                      <a:pt x="902808" y="0"/>
                      <a:pt x="919703" y="6998"/>
                      <a:pt x="932160" y="19455"/>
                    </a:cubicBezTo>
                    <a:cubicBezTo>
                      <a:pt x="944616" y="31912"/>
                      <a:pt x="951615" y="48807"/>
                      <a:pt x="951615" y="66424"/>
                    </a:cubicBezTo>
                    <a:lnTo>
                      <a:pt x="951615" y="68134"/>
                    </a:lnTo>
                    <a:cubicBezTo>
                      <a:pt x="951615" y="85751"/>
                      <a:pt x="944616" y="102646"/>
                      <a:pt x="932160" y="115103"/>
                    </a:cubicBezTo>
                    <a:cubicBezTo>
                      <a:pt x="919703" y="127560"/>
                      <a:pt x="902808" y="134558"/>
                      <a:pt x="885191" y="134558"/>
                    </a:cubicBezTo>
                    <a:lnTo>
                      <a:pt x="66424" y="134558"/>
                    </a:lnTo>
                    <a:cubicBezTo>
                      <a:pt x="48807" y="134558"/>
                      <a:pt x="31912" y="127560"/>
                      <a:pt x="19455" y="115103"/>
                    </a:cubicBezTo>
                    <a:cubicBezTo>
                      <a:pt x="6998" y="102646"/>
                      <a:pt x="0" y="85751"/>
                      <a:pt x="0" y="68134"/>
                    </a:cubicBezTo>
                    <a:lnTo>
                      <a:pt x="0" y="66424"/>
                    </a:lnTo>
                    <a:cubicBezTo>
                      <a:pt x="0" y="48807"/>
                      <a:pt x="6998" y="31912"/>
                      <a:pt x="19455" y="19455"/>
                    </a:cubicBezTo>
                    <a:cubicBezTo>
                      <a:pt x="31912" y="6998"/>
                      <a:pt x="48807" y="0"/>
                      <a:pt x="66424" y="0"/>
                    </a:cubicBezTo>
                    <a:close/>
                  </a:path>
                </a:pathLst>
              </a:custGeom>
              <a:solidFill>
                <a:srgbClr val="5B97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>
                <a:extLst>
                  <a:ext uri="{FF2B5EF4-FFF2-40B4-BE49-F238E27FC236}">
                    <a16:creationId xmlns:a16="http://schemas.microsoft.com/office/drawing/2014/main" id="{2B644457-6EBF-0C40-0E1F-3D51B529F19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4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9">
              <a:extLst>
                <a:ext uri="{FF2B5EF4-FFF2-40B4-BE49-F238E27FC236}">
                  <a16:creationId xmlns:a16="http://schemas.microsoft.com/office/drawing/2014/main" id="{40794E32-9E73-9E36-5932-C384384F4D88}"/>
                </a:ext>
              </a:extLst>
            </p:cNvPr>
            <p:cNvSpPr/>
            <p:nvPr/>
          </p:nvSpPr>
          <p:spPr>
            <a:xfrm>
              <a:off x="4143802" y="9026034"/>
              <a:ext cx="887043" cy="887043"/>
            </a:xfrm>
            <a:custGeom>
              <a:avLst/>
              <a:gdLst/>
              <a:ahLst/>
              <a:cxnLst/>
              <a:rect l="l" t="t" r="r" b="b"/>
              <a:pathLst>
                <a:path w="887043" h="887043" extrusionOk="0">
                  <a:moveTo>
                    <a:pt x="0" y="0"/>
                  </a:moveTo>
                  <a:lnTo>
                    <a:pt x="887043" y="0"/>
                  </a:lnTo>
                  <a:lnTo>
                    <a:pt x="887043" y="887043"/>
                  </a:lnTo>
                  <a:lnTo>
                    <a:pt x="0" y="887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9">
              <a:extLst>
                <a:ext uri="{FF2B5EF4-FFF2-40B4-BE49-F238E27FC236}">
                  <a16:creationId xmlns:a16="http://schemas.microsoft.com/office/drawing/2014/main" id="{DE70B426-FC35-6116-BAD8-8308EF475377}"/>
                </a:ext>
              </a:extLst>
            </p:cNvPr>
            <p:cNvSpPr/>
            <p:nvPr/>
          </p:nvSpPr>
          <p:spPr>
            <a:xfrm>
              <a:off x="698848" y="2204782"/>
              <a:ext cx="381566" cy="616672"/>
            </a:xfrm>
            <a:custGeom>
              <a:avLst/>
              <a:gdLst/>
              <a:ahLst/>
              <a:cxnLst/>
              <a:rect l="l" t="t" r="r" b="b"/>
              <a:pathLst>
                <a:path w="381566" h="616672" extrusionOk="0">
                  <a:moveTo>
                    <a:pt x="0" y="0"/>
                  </a:moveTo>
                  <a:lnTo>
                    <a:pt x="381566" y="0"/>
                  </a:lnTo>
                  <a:lnTo>
                    <a:pt x="381566" y="616672"/>
                  </a:lnTo>
                  <a:lnTo>
                    <a:pt x="0" y="61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8" name="Google Shape;298;p9">
              <a:extLst>
                <a:ext uri="{FF2B5EF4-FFF2-40B4-BE49-F238E27FC236}">
                  <a16:creationId xmlns:a16="http://schemas.microsoft.com/office/drawing/2014/main" id="{824C599C-63E1-3369-4397-ECD540067AEC}"/>
                </a:ext>
              </a:extLst>
            </p:cNvPr>
            <p:cNvSpPr/>
            <p:nvPr/>
          </p:nvSpPr>
          <p:spPr>
            <a:xfrm>
              <a:off x="698848" y="5297344"/>
              <a:ext cx="441673" cy="441673"/>
            </a:xfrm>
            <a:custGeom>
              <a:avLst/>
              <a:gdLst/>
              <a:ahLst/>
              <a:cxnLst/>
              <a:rect l="l" t="t" r="r" b="b"/>
              <a:pathLst>
                <a:path w="441673" h="441673" extrusionOk="0">
                  <a:moveTo>
                    <a:pt x="0" y="0"/>
                  </a:moveTo>
                  <a:lnTo>
                    <a:pt x="441672" y="0"/>
                  </a:lnTo>
                  <a:lnTo>
                    <a:pt x="441672" y="441673"/>
                  </a:lnTo>
                  <a:lnTo>
                    <a:pt x="0" y="441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9" name="Google Shape;299;p9">
              <a:extLst>
                <a:ext uri="{FF2B5EF4-FFF2-40B4-BE49-F238E27FC236}">
                  <a16:creationId xmlns:a16="http://schemas.microsoft.com/office/drawing/2014/main" id="{DA110466-9507-F589-DFFA-ACE1B612CE63}"/>
                </a:ext>
              </a:extLst>
            </p:cNvPr>
            <p:cNvSpPr/>
            <p:nvPr/>
          </p:nvSpPr>
          <p:spPr>
            <a:xfrm>
              <a:off x="620985" y="3796631"/>
              <a:ext cx="459429" cy="459429"/>
            </a:xfrm>
            <a:custGeom>
              <a:avLst/>
              <a:gdLst/>
              <a:ahLst/>
              <a:cxnLst/>
              <a:rect l="l" t="t" r="r" b="b"/>
              <a:pathLst>
                <a:path w="459429" h="459429" extrusionOk="0">
                  <a:moveTo>
                    <a:pt x="0" y="0"/>
                  </a:moveTo>
                  <a:lnTo>
                    <a:pt x="459429" y="0"/>
                  </a:lnTo>
                  <a:lnTo>
                    <a:pt x="459429" y="459429"/>
                  </a:lnTo>
                  <a:lnTo>
                    <a:pt x="0" y="459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0" name="Google Shape;300;p9">
              <a:extLst>
                <a:ext uri="{FF2B5EF4-FFF2-40B4-BE49-F238E27FC236}">
                  <a16:creationId xmlns:a16="http://schemas.microsoft.com/office/drawing/2014/main" id="{2BBB988B-96FD-0823-7F19-14E4CC05D51B}"/>
                </a:ext>
              </a:extLst>
            </p:cNvPr>
            <p:cNvSpPr txBox="1"/>
            <p:nvPr/>
          </p:nvSpPr>
          <p:spPr>
            <a:xfrm>
              <a:off x="2195929" y="2336493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xxx</a:t>
              </a:r>
              <a:endParaRPr/>
            </a:p>
          </p:txBody>
        </p:sp>
        <p:sp>
          <p:nvSpPr>
            <p:cNvPr id="301" name="Google Shape;301;p9">
              <a:extLst>
                <a:ext uri="{FF2B5EF4-FFF2-40B4-BE49-F238E27FC236}">
                  <a16:creationId xmlns:a16="http://schemas.microsoft.com/office/drawing/2014/main" id="{CCBCBB62-4366-1AAD-65C4-149EE897C614}"/>
                </a:ext>
              </a:extLst>
            </p:cNvPr>
            <p:cNvSpPr txBox="1"/>
            <p:nvPr/>
          </p:nvSpPr>
          <p:spPr>
            <a:xfrm>
              <a:off x="1317492" y="3808150"/>
              <a:ext cx="3006512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yyy</a:t>
              </a:r>
              <a:endParaRPr/>
            </a:p>
          </p:txBody>
        </p:sp>
        <p:sp>
          <p:nvSpPr>
            <p:cNvPr id="302" name="Google Shape;302;p9">
              <a:extLst>
                <a:ext uri="{FF2B5EF4-FFF2-40B4-BE49-F238E27FC236}">
                  <a16:creationId xmlns:a16="http://schemas.microsoft.com/office/drawing/2014/main" id="{5FAF99A1-7978-4A21-CF9F-8143312EE96C}"/>
                </a:ext>
              </a:extLst>
            </p:cNvPr>
            <p:cNvSpPr txBox="1"/>
            <p:nvPr/>
          </p:nvSpPr>
          <p:spPr>
            <a:xfrm>
              <a:off x="2305733" y="5299529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zzz</a:t>
              </a:r>
              <a:endParaRPr/>
            </a:p>
          </p:txBody>
        </p:sp>
        <p:sp>
          <p:nvSpPr>
            <p:cNvPr id="303" name="Google Shape;303;p9">
              <a:extLst>
                <a:ext uri="{FF2B5EF4-FFF2-40B4-BE49-F238E27FC236}">
                  <a16:creationId xmlns:a16="http://schemas.microsoft.com/office/drawing/2014/main" id="{DD0E4CA5-73FF-EE4A-22E7-E8F14427BDB7}"/>
                </a:ext>
              </a:extLst>
            </p:cNvPr>
            <p:cNvSpPr txBox="1"/>
            <p:nvPr/>
          </p:nvSpPr>
          <p:spPr>
            <a:xfrm>
              <a:off x="1091039" y="9272917"/>
              <a:ext cx="3239809" cy="3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5FBF9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〇〇する</a:t>
              </a:r>
              <a:endParaRPr/>
            </a:p>
          </p:txBody>
        </p:sp>
      </p:grpSp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ADBE8B88-3916-CA6A-763D-3D901860AA23}"/>
              </a:ext>
            </a:extLst>
          </p:cNvPr>
          <p:cNvSpPr/>
          <p:nvPr/>
        </p:nvSpPr>
        <p:spPr>
          <a:xfrm>
            <a:off x="11725765" y="782515"/>
            <a:ext cx="4661064" cy="9252733"/>
          </a:xfrm>
          <a:custGeom>
            <a:avLst/>
            <a:gdLst/>
            <a:ahLst/>
            <a:cxnLst/>
            <a:rect l="l" t="t" r="r" b="b"/>
            <a:pathLst>
              <a:path w="4661064" h="9252733" extrusionOk="0">
                <a:moveTo>
                  <a:pt x="0" y="0"/>
                </a:moveTo>
                <a:lnTo>
                  <a:pt x="4661064" y="0"/>
                </a:lnTo>
                <a:lnTo>
                  <a:pt x="4661064" y="9252733"/>
                </a:lnTo>
                <a:lnTo>
                  <a:pt x="0" y="92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5" name="Google Shape;305;p9">
            <a:extLst>
              <a:ext uri="{FF2B5EF4-FFF2-40B4-BE49-F238E27FC236}">
                <a16:creationId xmlns:a16="http://schemas.microsoft.com/office/drawing/2014/main" id="{D98D965F-4B7E-AC6A-8B5E-AC4148F5DE94}"/>
              </a:ext>
            </a:extLst>
          </p:cNvPr>
          <p:cNvGrpSpPr/>
          <p:nvPr/>
        </p:nvGrpSpPr>
        <p:grpSpPr>
          <a:xfrm>
            <a:off x="12263662" y="5714999"/>
            <a:ext cx="3585271" cy="1152410"/>
            <a:chOff x="0" y="0"/>
            <a:chExt cx="4780362" cy="1536547"/>
          </a:xfrm>
        </p:grpSpPr>
        <p:grpSp>
          <p:nvGrpSpPr>
            <p:cNvPr id="306" name="Google Shape;306;p9">
              <a:extLst>
                <a:ext uri="{FF2B5EF4-FFF2-40B4-BE49-F238E27FC236}">
                  <a16:creationId xmlns:a16="http://schemas.microsoft.com/office/drawing/2014/main" id="{D3DCDCBE-F205-10E2-B452-AFD886B47886}"/>
                </a:ext>
              </a:extLst>
            </p:cNvPr>
            <p:cNvGrpSpPr/>
            <p:nvPr/>
          </p:nvGrpSpPr>
          <p:grpSpPr>
            <a:xfrm>
              <a:off x="38120" y="0"/>
              <a:ext cx="4742242" cy="1065013"/>
              <a:chOff x="0" y="0"/>
              <a:chExt cx="936739" cy="210373"/>
            </a:xfrm>
          </p:grpSpPr>
          <p:sp>
            <p:nvSpPr>
              <p:cNvPr id="307" name="Google Shape;307;p9">
                <a:extLst>
                  <a:ext uri="{FF2B5EF4-FFF2-40B4-BE49-F238E27FC236}">
                    <a16:creationId xmlns:a16="http://schemas.microsoft.com/office/drawing/2014/main" id="{667AEFCE-6405-8FF4-C211-2726395751E3}"/>
                  </a:ext>
                </a:extLst>
              </p:cNvPr>
              <p:cNvSpPr/>
              <p:nvPr/>
            </p:nvSpPr>
            <p:spPr>
              <a:xfrm>
                <a:off x="0" y="0"/>
                <a:ext cx="936739" cy="210373"/>
              </a:xfrm>
              <a:custGeom>
                <a:avLst/>
                <a:gdLst/>
                <a:ahLst/>
                <a:cxnLst/>
                <a:rect l="l" t="t" r="r" b="b"/>
                <a:pathLst>
                  <a:path w="936739" h="210373" extrusionOk="0">
                    <a:moveTo>
                      <a:pt x="30474" y="0"/>
                    </a:moveTo>
                    <a:lnTo>
                      <a:pt x="906265" y="0"/>
                    </a:lnTo>
                    <a:cubicBezTo>
                      <a:pt x="923095" y="0"/>
                      <a:pt x="936739" y="13644"/>
                      <a:pt x="936739" y="30474"/>
                    </a:cubicBezTo>
                    <a:lnTo>
                      <a:pt x="936739" y="179899"/>
                    </a:lnTo>
                    <a:cubicBezTo>
                      <a:pt x="936739" y="196729"/>
                      <a:pt x="923095" y="210373"/>
                      <a:pt x="906265" y="210373"/>
                    </a:cubicBezTo>
                    <a:lnTo>
                      <a:pt x="30474" y="210373"/>
                    </a:lnTo>
                    <a:cubicBezTo>
                      <a:pt x="13644" y="210373"/>
                      <a:pt x="0" y="196729"/>
                      <a:pt x="0" y="179899"/>
                    </a:cubicBezTo>
                    <a:lnTo>
                      <a:pt x="0" y="30474"/>
                    </a:lnTo>
                    <a:cubicBezTo>
                      <a:pt x="0" y="13644"/>
                      <a:pt x="13644" y="0"/>
                      <a:pt x="30474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>
                <a:extLst>
                  <a:ext uri="{FF2B5EF4-FFF2-40B4-BE49-F238E27FC236}">
                    <a16:creationId xmlns:a16="http://schemas.microsoft.com/office/drawing/2014/main" id="{722B033E-9000-D03B-A1C6-A6540FE590D3}"/>
                  </a:ext>
                </a:extLst>
              </p:cNvPr>
              <p:cNvSpPr txBox="1"/>
              <p:nvPr/>
            </p:nvSpPr>
            <p:spPr>
              <a:xfrm>
                <a:off x="0" y="0"/>
                <a:ext cx="936739" cy="21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" name="Google Shape;309;p9">
              <a:extLst>
                <a:ext uri="{FF2B5EF4-FFF2-40B4-BE49-F238E27FC236}">
                  <a16:creationId xmlns:a16="http://schemas.microsoft.com/office/drawing/2014/main" id="{41E65140-CEE3-4578-E14F-4C06824F7B51}"/>
                </a:ext>
              </a:extLst>
            </p:cNvPr>
            <p:cNvSpPr/>
            <p:nvPr/>
          </p:nvSpPr>
          <p:spPr>
            <a:xfrm>
              <a:off x="38120" y="936683"/>
              <a:ext cx="4742242" cy="599864"/>
            </a:xfrm>
            <a:custGeom>
              <a:avLst/>
              <a:gdLst/>
              <a:ahLst/>
              <a:cxnLst/>
              <a:rect l="l" t="t" r="r" b="b"/>
              <a:pathLst>
                <a:path w="4742242" h="599864" extrusionOk="0">
                  <a:moveTo>
                    <a:pt x="0" y="0"/>
                  </a:moveTo>
                  <a:lnTo>
                    <a:pt x="4742242" y="0"/>
                  </a:lnTo>
                  <a:lnTo>
                    <a:pt x="4742242" y="599864"/>
                  </a:lnTo>
                  <a:lnTo>
                    <a:pt x="0" y="59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t="-980178" b="-633031"/>
              </a:stretch>
            </a:blipFill>
            <a:ln>
              <a:noFill/>
            </a:ln>
          </p:spPr>
        </p:sp>
        <p:sp>
          <p:nvSpPr>
            <p:cNvPr id="310" name="Google Shape;310;p9">
              <a:extLst>
                <a:ext uri="{FF2B5EF4-FFF2-40B4-BE49-F238E27FC236}">
                  <a16:creationId xmlns:a16="http://schemas.microsoft.com/office/drawing/2014/main" id="{B24EA603-FF7C-C80B-82C7-C6C068FB7F23}"/>
                </a:ext>
              </a:extLst>
            </p:cNvPr>
            <p:cNvSpPr txBox="1"/>
            <p:nvPr/>
          </p:nvSpPr>
          <p:spPr>
            <a:xfrm>
              <a:off x="1856573" y="179202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vvv</a:t>
              </a:r>
              <a:endParaRPr/>
            </a:p>
          </p:txBody>
        </p:sp>
        <p:sp>
          <p:nvSpPr>
            <p:cNvPr id="311" name="Google Shape;311;p9">
              <a:extLst>
                <a:ext uri="{FF2B5EF4-FFF2-40B4-BE49-F238E27FC236}">
                  <a16:creationId xmlns:a16="http://schemas.microsoft.com/office/drawing/2014/main" id="{6D1B2BA1-500D-5C91-237A-8D65DB3F92AC}"/>
                </a:ext>
              </a:extLst>
            </p:cNvPr>
            <p:cNvSpPr txBox="1"/>
            <p:nvPr/>
          </p:nvSpPr>
          <p:spPr>
            <a:xfrm>
              <a:off x="0" y="605207"/>
              <a:ext cx="2371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〜20,000円</a:t>
              </a:r>
              <a:endParaRPr/>
            </a:p>
          </p:txBody>
        </p:sp>
      </p:grpSp>
      <p:sp>
        <p:nvSpPr>
          <p:cNvPr id="312" name="Google Shape;312;p9">
            <a:extLst>
              <a:ext uri="{FF2B5EF4-FFF2-40B4-BE49-F238E27FC236}">
                <a16:creationId xmlns:a16="http://schemas.microsoft.com/office/drawing/2014/main" id="{7B4CD9E7-88D4-B4AA-1275-DA2D30DCDC0D}"/>
              </a:ext>
            </a:extLst>
          </p:cNvPr>
          <p:cNvSpPr/>
          <p:nvPr/>
        </p:nvSpPr>
        <p:spPr>
          <a:xfrm>
            <a:off x="14572369" y="7947784"/>
            <a:ext cx="1276564" cy="1014868"/>
          </a:xfrm>
          <a:custGeom>
            <a:avLst/>
            <a:gdLst/>
            <a:ahLst/>
            <a:cxnLst/>
            <a:rect l="l" t="t" r="r" b="b"/>
            <a:pathLst>
              <a:path w="1276564" h="1014868" extrusionOk="0">
                <a:moveTo>
                  <a:pt x="0" y="0"/>
                </a:moveTo>
                <a:lnTo>
                  <a:pt x="1276564" y="0"/>
                </a:lnTo>
                <a:lnTo>
                  <a:pt x="1276564" y="1014868"/>
                </a:lnTo>
                <a:lnTo>
                  <a:pt x="0" y="101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9">
            <a:extLst>
              <a:ext uri="{FF2B5EF4-FFF2-40B4-BE49-F238E27FC236}">
                <a16:creationId xmlns:a16="http://schemas.microsoft.com/office/drawing/2014/main" id="{4F1970EC-9C7C-EFDE-6F23-69FA69187EF4}"/>
              </a:ext>
            </a:extLst>
          </p:cNvPr>
          <p:cNvSpPr txBox="1"/>
          <p:nvPr/>
        </p:nvSpPr>
        <p:spPr>
          <a:xfrm>
            <a:off x="2116142" y="1830532"/>
            <a:ext cx="3482871" cy="65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機能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A8BA886-3597-5313-9794-80D708456D33}"/>
              </a:ext>
            </a:extLst>
          </p:cNvPr>
          <p:cNvSpPr txBox="1"/>
          <p:nvPr/>
        </p:nvSpPr>
        <p:spPr>
          <a:xfrm>
            <a:off x="1977028" y="469102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地域参加・コミュニティ促進機能</a:t>
            </a:r>
            <a:endParaRPr lang="ja-JP" altLang="en-US" sz="36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en-US" altLang="ja-JP" sz="3600" b="0" dirty="0">
                <a:solidFill>
                  <a:srgbClr val="0451A5"/>
                </a:solidFill>
                <a:effectLst/>
                <a:latin typeface="+mn-ea"/>
                <a:ea typeface="+mn-ea"/>
              </a:rPr>
              <a:t>-</a:t>
            </a:r>
            <a:r>
              <a:rPr lang="ja-JP" altLang="en-US" sz="36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 コミュニティ・地域活動紹介機能</a:t>
            </a:r>
          </a:p>
        </p:txBody>
      </p:sp>
    </p:spTree>
    <p:extLst>
      <p:ext uri="{BB962C8B-B14F-4D97-AF65-F5344CB8AC3E}">
        <p14:creationId xmlns:p14="http://schemas.microsoft.com/office/powerpoint/2010/main" val="52070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/>
          <p:nvPr/>
        </p:nvSpPr>
        <p:spPr>
          <a:xfrm>
            <a:off x="6945295" y="1028700"/>
            <a:ext cx="4397411" cy="8729351"/>
          </a:xfrm>
          <a:custGeom>
            <a:avLst/>
            <a:gdLst/>
            <a:ahLst/>
            <a:cxnLst/>
            <a:rect l="l" t="t" r="r" b="b"/>
            <a:pathLst>
              <a:path w="4397411" h="8729351" extrusionOk="0">
                <a:moveTo>
                  <a:pt x="0" y="0"/>
                </a:moveTo>
                <a:lnTo>
                  <a:pt x="4397410" y="0"/>
                </a:lnTo>
                <a:lnTo>
                  <a:pt x="4397410" y="8729351"/>
                </a:lnTo>
                <a:lnTo>
                  <a:pt x="0" y="8729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0" name="Google Shape;350;p11"/>
          <p:cNvSpPr txBox="1"/>
          <p:nvPr/>
        </p:nvSpPr>
        <p:spPr>
          <a:xfrm>
            <a:off x="6945295" y="5100006"/>
            <a:ext cx="4397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DEMO</a:t>
            </a:r>
            <a:r>
              <a:rPr lang="en-US" sz="3150" b="1">
                <a:latin typeface="Noto Sans JP"/>
                <a:ea typeface="Noto Sans JP"/>
                <a:cs typeface="Noto Sans JP"/>
                <a:sym typeface="Noto Sans JP"/>
              </a:rPr>
              <a:t>動画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12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356" name="Google Shape;356;p12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357" name="Google Shape;357;p12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12"/>
          <p:cNvSpPr/>
          <p:nvPr/>
        </p:nvSpPr>
        <p:spPr>
          <a:xfrm>
            <a:off x="1028700" y="2115289"/>
            <a:ext cx="5674875" cy="4504432"/>
          </a:xfrm>
          <a:custGeom>
            <a:avLst/>
            <a:gdLst/>
            <a:ahLst/>
            <a:cxnLst/>
            <a:rect l="l" t="t" r="r" b="b"/>
            <a:pathLst>
              <a:path w="5674875" h="4504432" extrusionOk="0">
                <a:moveTo>
                  <a:pt x="0" y="0"/>
                </a:moveTo>
                <a:lnTo>
                  <a:pt x="5674875" y="0"/>
                </a:lnTo>
                <a:lnTo>
                  <a:pt x="5674875" y="4504432"/>
                </a:lnTo>
                <a:lnTo>
                  <a:pt x="0" y="450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9" name="Google Shape;359;p12"/>
          <p:cNvSpPr txBox="1"/>
          <p:nvPr/>
        </p:nvSpPr>
        <p:spPr>
          <a:xfrm>
            <a:off x="800778" y="7779000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あなたのコンシェルジュが</a:t>
            </a:r>
            <a:endParaRPr lang="en-US" altLang="ja-JP" sz="6000" b="1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最適な情報や解決策を自動提案します</a:t>
            </a:r>
            <a:endParaRPr dirty="0"/>
          </a:p>
        </p:txBody>
      </p:sp>
      <p:sp>
        <p:nvSpPr>
          <p:cNvPr id="360" name="Google Shape;360;p12"/>
          <p:cNvSpPr txBox="1"/>
          <p:nvPr/>
        </p:nvSpPr>
        <p:spPr>
          <a:xfrm>
            <a:off x="7141848" y="2514727"/>
            <a:ext cx="9689349" cy="85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646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シブヤ</a:t>
            </a:r>
            <a:r>
              <a:rPr lang="en-US" altLang="ja-JP" sz="4646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AI</a:t>
            </a:r>
            <a:r>
              <a:rPr lang="ja-JP" altLang="en-US" sz="4646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コンシェルジュ</a:t>
            </a:r>
          </a:p>
        </p:txBody>
      </p:sp>
      <p:sp>
        <p:nvSpPr>
          <p:cNvPr id="361" name="Google Shape;361;p12"/>
          <p:cNvSpPr txBox="1"/>
          <p:nvPr/>
        </p:nvSpPr>
        <p:spPr>
          <a:xfrm>
            <a:off x="9452735" y="3765388"/>
            <a:ext cx="8835265" cy="360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みんなの声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ダッシュボード</a:t>
            </a:r>
          </a:p>
        </p:txBody>
      </p:sp>
      <p:sp>
        <p:nvSpPr>
          <p:cNvPr id="362" name="Google Shape;362;p12"/>
          <p:cNvSpPr/>
          <p:nvPr/>
        </p:nvSpPr>
        <p:spPr>
          <a:xfrm>
            <a:off x="6592524" y="3432846"/>
            <a:ext cx="3019928" cy="3019928"/>
          </a:xfrm>
          <a:custGeom>
            <a:avLst/>
            <a:gdLst/>
            <a:ahLst/>
            <a:cxnLst/>
            <a:rect l="l" t="t" r="r" b="b"/>
            <a:pathLst>
              <a:path w="3019928" h="3019928" extrusionOk="0">
                <a:moveTo>
                  <a:pt x="0" y="0"/>
                </a:moveTo>
                <a:lnTo>
                  <a:pt x="3019928" y="0"/>
                </a:lnTo>
                <a:lnTo>
                  <a:pt x="3019928" y="3019929"/>
                </a:lnTo>
                <a:lnTo>
                  <a:pt x="0" y="3019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6290993" y="845117"/>
            <a:ext cx="5706014" cy="6693272"/>
          </a:xfrm>
          <a:custGeom>
            <a:avLst/>
            <a:gdLst/>
            <a:ahLst/>
            <a:cxnLst/>
            <a:rect l="l" t="t" r="r" b="b"/>
            <a:pathLst>
              <a:path w="5706014" h="6693272" extrusionOk="0">
                <a:moveTo>
                  <a:pt x="0" y="0"/>
                </a:moveTo>
                <a:lnTo>
                  <a:pt x="5706014" y="0"/>
                </a:lnTo>
                <a:lnTo>
                  <a:pt x="5706014" y="6693272"/>
                </a:lnTo>
                <a:lnTo>
                  <a:pt x="0" y="6693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3" name="Google Shape;93;p2"/>
          <p:cNvGrpSpPr/>
          <p:nvPr/>
        </p:nvGrpSpPr>
        <p:grpSpPr>
          <a:xfrm>
            <a:off x="0" y="7277100"/>
            <a:ext cx="18288000" cy="2739949"/>
            <a:chOff x="0" y="0"/>
            <a:chExt cx="5393294" cy="647006"/>
          </a:xfrm>
        </p:grpSpPr>
        <p:sp>
          <p:nvSpPr>
            <p:cNvPr id="94" name="Google Shape;94;p2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95" name="Google Shape;95;p2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新たな生活を始める上で</a:t>
            </a:r>
            <a:endParaRPr lang="en-US" altLang="ja-JP" sz="6000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  <a:endParaRPr dirty="0"/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37F4AEA0-E3A5-54C7-0BE5-633B509E314B}"/>
              </a:ext>
            </a:extLst>
          </p:cNvPr>
          <p:cNvSpPr/>
          <p:nvPr/>
        </p:nvSpPr>
        <p:spPr>
          <a:xfrm>
            <a:off x="8763432" y="0"/>
            <a:ext cx="8933725" cy="379561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519500-D1CB-2D17-282E-8EE50D01E1D5}"/>
              </a:ext>
            </a:extLst>
          </p:cNvPr>
          <p:cNvSpPr txBox="1"/>
          <p:nvPr/>
        </p:nvSpPr>
        <p:spPr>
          <a:xfrm>
            <a:off x="9702394" y="845117"/>
            <a:ext cx="76246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・どんな手続きが必要か分からない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　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（転入届、住民票、マイナンバー、保険など）</a:t>
            </a:r>
          </a:p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・ごみの分別や収集日が分からない</a:t>
            </a:r>
          </a:p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・近くの病院や保育園、学校の情報が知りたい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6290993" y="845117"/>
            <a:ext cx="5706014" cy="6693272"/>
          </a:xfrm>
          <a:custGeom>
            <a:avLst/>
            <a:gdLst/>
            <a:ahLst/>
            <a:cxnLst/>
            <a:rect l="l" t="t" r="r" b="b"/>
            <a:pathLst>
              <a:path w="5706014" h="6693272" extrusionOk="0">
                <a:moveTo>
                  <a:pt x="0" y="0"/>
                </a:moveTo>
                <a:lnTo>
                  <a:pt x="5706014" y="0"/>
                </a:lnTo>
                <a:lnTo>
                  <a:pt x="5706014" y="6693272"/>
                </a:lnTo>
                <a:lnTo>
                  <a:pt x="0" y="6693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2" name="Google Shape;102;p3"/>
          <p:cNvGrpSpPr/>
          <p:nvPr/>
        </p:nvGrpSpPr>
        <p:grpSpPr>
          <a:xfrm>
            <a:off x="0" y="75"/>
            <a:ext cx="18288122" cy="10286954"/>
            <a:chOff x="0" y="0"/>
            <a:chExt cx="4816593" cy="2766649"/>
          </a:xfrm>
        </p:grpSpPr>
        <p:sp>
          <p:nvSpPr>
            <p:cNvPr id="103" name="Google Shape;103;p3"/>
            <p:cNvSpPr/>
            <p:nvPr/>
          </p:nvSpPr>
          <p:spPr>
            <a:xfrm>
              <a:off x="0" y="0"/>
              <a:ext cx="4816592" cy="2766649"/>
            </a:xfrm>
            <a:custGeom>
              <a:avLst/>
              <a:gdLst/>
              <a:ahLst/>
              <a:cxnLst/>
              <a:rect l="l" t="t" r="r" b="b"/>
              <a:pathLst>
                <a:path w="4816592" h="276664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66649"/>
                  </a:lnTo>
                  <a:lnTo>
                    <a:pt x="0" y="2766649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104" name="Google Shape;104;p3"/>
            <p:cNvSpPr txBox="1"/>
            <p:nvPr/>
          </p:nvSpPr>
          <p:spPr>
            <a:xfrm>
              <a:off x="0" y="0"/>
              <a:ext cx="4816593" cy="2766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06" name="Google Shape;106;p3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</p:sp>
        <p:sp>
          <p:nvSpPr>
            <p:cNvPr id="107" name="Google Shape;107;p3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3"/>
          <p:cNvGrpSpPr/>
          <p:nvPr/>
        </p:nvGrpSpPr>
        <p:grpSpPr>
          <a:xfrm>
            <a:off x="1462286" y="2318306"/>
            <a:ext cx="4476282" cy="4476282"/>
            <a:chOff x="0" y="0"/>
            <a:chExt cx="5968376" cy="5968376"/>
          </a:xfrm>
        </p:grpSpPr>
        <p:grpSp>
          <p:nvGrpSpPr>
            <p:cNvPr id="109" name="Google Shape;109;p3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10" name="Google Shape;11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" name="Google Shape;112;p3"/>
            <p:cNvSpPr/>
            <p:nvPr/>
          </p:nvSpPr>
          <p:spPr>
            <a:xfrm>
              <a:off x="1385714" y="810642"/>
              <a:ext cx="3001373" cy="2487388"/>
            </a:xfrm>
            <a:custGeom>
              <a:avLst/>
              <a:gdLst/>
              <a:ahLst/>
              <a:cxnLst/>
              <a:rect l="l" t="t" r="r" b="b"/>
              <a:pathLst>
                <a:path w="3001373" h="2487388" extrusionOk="0">
                  <a:moveTo>
                    <a:pt x="0" y="0"/>
                  </a:moveTo>
                  <a:lnTo>
                    <a:pt x="3001373" y="0"/>
                  </a:lnTo>
                  <a:lnTo>
                    <a:pt x="3001373" y="2487388"/>
                  </a:lnTo>
                  <a:lnTo>
                    <a:pt x="0" y="248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3" name="Google Shape;113;p3"/>
            <p:cNvSpPr txBox="1"/>
            <p:nvPr/>
          </p:nvSpPr>
          <p:spPr>
            <a:xfrm>
              <a:off x="434263" y="3177537"/>
              <a:ext cx="5418535" cy="2757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3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行政手続きや</a:t>
              </a:r>
              <a:endParaRPr lang="en-US" altLang="ja-JP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3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生活情報を調べるのが面倒</a:t>
              </a:r>
              <a:endParaRPr dirty="0"/>
            </a:p>
          </p:txBody>
        </p:sp>
      </p:grpSp>
      <p:sp>
        <p:nvSpPr>
          <p:cNvPr id="114" name="Google Shape;114;p3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新たな生活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を始める上で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B2554403-4000-10E3-2AA3-D8810055E48E}"/>
              </a:ext>
            </a:extLst>
          </p:cNvPr>
          <p:cNvSpPr/>
          <p:nvPr/>
        </p:nvSpPr>
        <p:spPr>
          <a:xfrm>
            <a:off x="8750045" y="2785"/>
            <a:ext cx="8933725" cy="274861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D4953B-4ED7-50FF-D49B-882EC036A98D}"/>
              </a:ext>
            </a:extLst>
          </p:cNvPr>
          <p:cNvSpPr txBox="1"/>
          <p:nvPr/>
        </p:nvSpPr>
        <p:spPr>
          <a:xfrm>
            <a:off x="9818508" y="900036"/>
            <a:ext cx="76246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・役所の窓口やサイトを何度も探すのが手間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・必要な情報がまとまっていない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6290993" y="845117"/>
            <a:ext cx="5706014" cy="6693272"/>
          </a:xfrm>
          <a:custGeom>
            <a:avLst/>
            <a:gdLst/>
            <a:ahLst/>
            <a:cxnLst/>
            <a:rect l="l" t="t" r="r" b="b"/>
            <a:pathLst>
              <a:path w="5706014" h="6693272" extrusionOk="0">
                <a:moveTo>
                  <a:pt x="0" y="0"/>
                </a:moveTo>
                <a:lnTo>
                  <a:pt x="5706014" y="0"/>
                </a:lnTo>
                <a:lnTo>
                  <a:pt x="5706014" y="6693272"/>
                </a:lnTo>
                <a:lnTo>
                  <a:pt x="0" y="6693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0" name="Google Shape;120;p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121" name="Google Shape;121;p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122" name="Google Shape;122;p4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4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24" name="Google Shape;124;p4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</p:sp>
        <p:sp>
          <p:nvSpPr>
            <p:cNvPr id="125" name="Google Shape;125;p4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6905859" y="2318306"/>
            <a:ext cx="4476282" cy="4476282"/>
            <a:chOff x="0" y="0"/>
            <a:chExt cx="812800" cy="812800"/>
          </a:xfrm>
        </p:grpSpPr>
        <p:sp>
          <p:nvSpPr>
            <p:cNvPr id="127" name="Google Shape;127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4"/>
          <p:cNvSpPr/>
          <p:nvPr/>
        </p:nvSpPr>
        <p:spPr>
          <a:xfrm>
            <a:off x="8172193" y="2626046"/>
            <a:ext cx="1155705" cy="2201342"/>
          </a:xfrm>
          <a:custGeom>
            <a:avLst/>
            <a:gdLst/>
            <a:ahLst/>
            <a:cxnLst/>
            <a:rect l="l" t="t" r="r" b="b"/>
            <a:pathLst>
              <a:path w="1155705" h="2201342" extrusionOk="0">
                <a:moveTo>
                  <a:pt x="0" y="0"/>
                </a:moveTo>
                <a:lnTo>
                  <a:pt x="1155705" y="0"/>
                </a:lnTo>
                <a:lnTo>
                  <a:pt x="1155705" y="2201342"/>
                </a:lnTo>
                <a:lnTo>
                  <a:pt x="0" y="2201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4"/>
          <p:cNvSpPr txBox="1"/>
          <p:nvPr/>
        </p:nvSpPr>
        <p:spPr>
          <a:xfrm>
            <a:off x="7518462" y="4922391"/>
            <a:ext cx="3251076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何をすればいいかわからない</a:t>
            </a:r>
            <a:endParaRPr dirty="0"/>
          </a:p>
        </p:txBody>
      </p:sp>
      <p:grpSp>
        <p:nvGrpSpPr>
          <p:cNvPr id="131" name="Google Shape;131;p4"/>
          <p:cNvGrpSpPr/>
          <p:nvPr/>
        </p:nvGrpSpPr>
        <p:grpSpPr>
          <a:xfrm>
            <a:off x="1462286" y="2318306"/>
            <a:ext cx="4476282" cy="4476282"/>
            <a:chOff x="0" y="0"/>
            <a:chExt cx="5968376" cy="5968376"/>
          </a:xfrm>
        </p:grpSpPr>
        <p:grpSp>
          <p:nvGrpSpPr>
            <p:cNvPr id="132" name="Google Shape;132;p4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33" name="Google Shape;13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4"/>
            <p:cNvSpPr/>
            <p:nvPr/>
          </p:nvSpPr>
          <p:spPr>
            <a:xfrm>
              <a:off x="1385714" y="810642"/>
              <a:ext cx="3001373" cy="2487388"/>
            </a:xfrm>
            <a:custGeom>
              <a:avLst/>
              <a:gdLst/>
              <a:ahLst/>
              <a:cxnLst/>
              <a:rect l="l" t="t" r="r" b="b"/>
              <a:pathLst>
                <a:path w="3001373" h="2487388" extrusionOk="0">
                  <a:moveTo>
                    <a:pt x="0" y="0"/>
                  </a:moveTo>
                  <a:lnTo>
                    <a:pt x="3001373" y="0"/>
                  </a:lnTo>
                  <a:lnTo>
                    <a:pt x="3001373" y="2487388"/>
                  </a:lnTo>
                  <a:lnTo>
                    <a:pt x="0" y="248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6" name="Google Shape;136;p4"/>
            <p:cNvSpPr txBox="1"/>
            <p:nvPr/>
          </p:nvSpPr>
          <p:spPr>
            <a:xfrm>
              <a:off x="371869" y="3210696"/>
              <a:ext cx="5418535" cy="2757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00"/>
                </a:lnSpc>
              </a:pPr>
              <a:r>
                <a:rPr lang="ja-JP" altLang="en-US" sz="3200" dirty="0"/>
                <a:t>行政手続きや</a:t>
              </a:r>
              <a:endParaRPr lang="en-US" altLang="ja-JP" sz="3200" dirty="0"/>
            </a:p>
            <a:p>
              <a:pPr lvl="0" algn="ctr">
                <a:lnSpc>
                  <a:spcPct val="140000"/>
                </a:lnSpc>
              </a:pPr>
              <a:r>
                <a:rPr lang="ja-JP" altLang="en-US" sz="3200" dirty="0"/>
                <a:t>生活情報を調べるのが面倒</a:t>
              </a:r>
            </a:p>
          </p:txBody>
        </p:sp>
      </p:grpSp>
      <p:sp>
        <p:nvSpPr>
          <p:cNvPr id="137" name="Google Shape;137;p4"/>
          <p:cNvSpPr/>
          <p:nvPr/>
        </p:nvSpPr>
        <p:spPr>
          <a:xfrm>
            <a:off x="9144000" y="3607125"/>
            <a:ext cx="1180327" cy="1220263"/>
          </a:xfrm>
          <a:custGeom>
            <a:avLst/>
            <a:gdLst/>
            <a:ahLst/>
            <a:cxnLst/>
            <a:rect l="l" t="t" r="r" b="b"/>
            <a:pathLst>
              <a:path w="1180327" h="1220263" extrusionOk="0">
                <a:moveTo>
                  <a:pt x="0" y="0"/>
                </a:moveTo>
                <a:lnTo>
                  <a:pt x="1180327" y="0"/>
                </a:lnTo>
                <a:lnTo>
                  <a:pt x="1180327" y="1220263"/>
                </a:lnTo>
                <a:lnTo>
                  <a:pt x="0" y="1220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4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新たな生活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を始める上で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</a:p>
        </p:txBody>
      </p:sp>
      <p:sp>
        <p:nvSpPr>
          <p:cNvPr id="2" name="雲 1">
            <a:extLst>
              <a:ext uri="{FF2B5EF4-FFF2-40B4-BE49-F238E27FC236}">
                <a16:creationId xmlns:a16="http://schemas.microsoft.com/office/drawing/2014/main" id="{5515EE6C-C024-8C79-7FAE-EEC0A9D3045C}"/>
              </a:ext>
            </a:extLst>
          </p:cNvPr>
          <p:cNvSpPr/>
          <p:nvPr/>
        </p:nvSpPr>
        <p:spPr>
          <a:xfrm>
            <a:off x="8750045" y="2785"/>
            <a:ext cx="8933725" cy="274861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338C077-5C6A-8B32-C030-99D40D465114}"/>
              </a:ext>
            </a:extLst>
          </p:cNvPr>
          <p:cNvSpPr txBox="1"/>
          <p:nvPr/>
        </p:nvSpPr>
        <p:spPr>
          <a:xfrm>
            <a:off x="9818508" y="901041"/>
            <a:ext cx="76246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・どの順番で手続きを進めればいいか不安</a:t>
            </a:r>
          </a:p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・困ったときの相談先が分からない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6290993" y="845117"/>
            <a:ext cx="5706014" cy="6693272"/>
          </a:xfrm>
          <a:custGeom>
            <a:avLst/>
            <a:gdLst/>
            <a:ahLst/>
            <a:cxnLst/>
            <a:rect l="l" t="t" r="r" b="b"/>
            <a:pathLst>
              <a:path w="5706014" h="6693272" extrusionOk="0">
                <a:moveTo>
                  <a:pt x="0" y="0"/>
                </a:moveTo>
                <a:lnTo>
                  <a:pt x="5706014" y="0"/>
                </a:lnTo>
                <a:lnTo>
                  <a:pt x="5706014" y="6693272"/>
                </a:lnTo>
                <a:lnTo>
                  <a:pt x="0" y="6693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4" name="Google Shape;144;p5"/>
          <p:cNvGrpSpPr/>
          <p:nvPr/>
        </p:nvGrpSpPr>
        <p:grpSpPr>
          <a:xfrm>
            <a:off x="0" y="0"/>
            <a:ext cx="18288000" cy="10528707"/>
            <a:chOff x="0" y="0"/>
            <a:chExt cx="4816593" cy="2772993"/>
          </a:xfrm>
        </p:grpSpPr>
        <p:sp>
          <p:nvSpPr>
            <p:cNvPr id="145" name="Google Shape;145;p5"/>
            <p:cNvSpPr/>
            <p:nvPr/>
          </p:nvSpPr>
          <p:spPr>
            <a:xfrm>
              <a:off x="0" y="0"/>
              <a:ext cx="4816592" cy="2772993"/>
            </a:xfrm>
            <a:custGeom>
              <a:avLst/>
              <a:gdLst/>
              <a:ahLst/>
              <a:cxnLst/>
              <a:rect l="l" t="t" r="r" b="b"/>
              <a:pathLst>
                <a:path w="4816592" h="277299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72993"/>
                  </a:lnTo>
                  <a:lnTo>
                    <a:pt x="0" y="2772993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146" name="Google Shape;146;p5"/>
            <p:cNvSpPr txBox="1"/>
            <p:nvPr/>
          </p:nvSpPr>
          <p:spPr>
            <a:xfrm>
              <a:off x="0" y="0"/>
              <a:ext cx="4816593" cy="2772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5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48" name="Google Shape;148;p5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</p:sp>
        <p:sp>
          <p:nvSpPr>
            <p:cNvPr id="149" name="Google Shape;149;p5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6905859" y="2318306"/>
            <a:ext cx="4476282" cy="4476282"/>
            <a:chOff x="0" y="0"/>
            <a:chExt cx="812800" cy="812800"/>
          </a:xfrm>
        </p:grpSpPr>
        <p:sp>
          <p:nvSpPr>
            <p:cNvPr id="151" name="Google Shape;15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5"/>
          <p:cNvSpPr/>
          <p:nvPr/>
        </p:nvSpPr>
        <p:spPr>
          <a:xfrm>
            <a:off x="8172193" y="2626046"/>
            <a:ext cx="1155705" cy="2201342"/>
          </a:xfrm>
          <a:custGeom>
            <a:avLst/>
            <a:gdLst/>
            <a:ahLst/>
            <a:cxnLst/>
            <a:rect l="l" t="t" r="r" b="b"/>
            <a:pathLst>
              <a:path w="1155705" h="2201342" extrusionOk="0">
                <a:moveTo>
                  <a:pt x="0" y="0"/>
                </a:moveTo>
                <a:lnTo>
                  <a:pt x="1155705" y="0"/>
                </a:lnTo>
                <a:lnTo>
                  <a:pt x="1155705" y="2201342"/>
                </a:lnTo>
                <a:lnTo>
                  <a:pt x="0" y="2201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4" name="Google Shape;154;p5"/>
          <p:cNvGrpSpPr/>
          <p:nvPr/>
        </p:nvGrpSpPr>
        <p:grpSpPr>
          <a:xfrm>
            <a:off x="1462286" y="2318306"/>
            <a:ext cx="4476282" cy="4476282"/>
            <a:chOff x="0" y="0"/>
            <a:chExt cx="5968376" cy="5968376"/>
          </a:xfrm>
        </p:grpSpPr>
        <p:grpSp>
          <p:nvGrpSpPr>
            <p:cNvPr id="155" name="Google Shape;155;p5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158;p5"/>
            <p:cNvSpPr/>
            <p:nvPr/>
          </p:nvSpPr>
          <p:spPr>
            <a:xfrm>
              <a:off x="1385714" y="810642"/>
              <a:ext cx="3001373" cy="2487388"/>
            </a:xfrm>
            <a:custGeom>
              <a:avLst/>
              <a:gdLst/>
              <a:ahLst/>
              <a:cxnLst/>
              <a:rect l="l" t="t" r="r" b="b"/>
              <a:pathLst>
                <a:path w="3001373" h="2487388" extrusionOk="0">
                  <a:moveTo>
                    <a:pt x="0" y="0"/>
                  </a:moveTo>
                  <a:lnTo>
                    <a:pt x="3001373" y="0"/>
                  </a:lnTo>
                  <a:lnTo>
                    <a:pt x="3001373" y="2487388"/>
                  </a:lnTo>
                  <a:lnTo>
                    <a:pt x="0" y="248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59" name="Google Shape;159;p5"/>
            <p:cNvSpPr txBox="1"/>
            <p:nvPr/>
          </p:nvSpPr>
          <p:spPr>
            <a:xfrm>
              <a:off x="350999" y="3147028"/>
              <a:ext cx="5418535" cy="2757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00"/>
                </a:lnSpc>
              </a:pPr>
              <a:r>
                <a:rPr lang="ja-JP" altLang="en-US" sz="3200" dirty="0"/>
                <a:t>行政手続きや</a:t>
              </a:r>
              <a:endParaRPr lang="en-US" altLang="ja-JP" sz="3200" dirty="0"/>
            </a:p>
            <a:p>
              <a:pPr lvl="0" algn="ctr">
                <a:lnSpc>
                  <a:spcPct val="140000"/>
                </a:lnSpc>
              </a:pPr>
              <a:r>
                <a:rPr lang="ja-JP" altLang="en-US" sz="3200" dirty="0"/>
                <a:t>生活情報を調べるのが面倒</a:t>
              </a: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12349460" y="2318306"/>
            <a:ext cx="4476282" cy="4548608"/>
            <a:chOff x="0" y="0"/>
            <a:chExt cx="5968376" cy="6064810"/>
          </a:xfrm>
        </p:grpSpPr>
        <p:sp>
          <p:nvSpPr>
            <p:cNvPr id="161" name="Google Shape;161;p5"/>
            <p:cNvSpPr/>
            <p:nvPr/>
          </p:nvSpPr>
          <p:spPr>
            <a:xfrm rot="122930">
              <a:off x="3657825" y="1419164"/>
              <a:ext cx="940960" cy="917436"/>
            </a:xfrm>
            <a:custGeom>
              <a:avLst/>
              <a:gdLst/>
              <a:ahLst/>
              <a:cxnLst/>
              <a:rect l="l" t="t" r="r" b="b"/>
              <a:pathLst>
                <a:path w="940960" h="917436" extrusionOk="0">
                  <a:moveTo>
                    <a:pt x="0" y="0"/>
                  </a:moveTo>
                  <a:lnTo>
                    <a:pt x="940960" y="0"/>
                  </a:lnTo>
                  <a:lnTo>
                    <a:pt x="940960" y="917436"/>
                  </a:lnTo>
                  <a:lnTo>
                    <a:pt x="0" y="9174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62" name="Google Shape;162;p5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" name="Google Shape;165;p5"/>
            <p:cNvSpPr/>
            <p:nvPr/>
          </p:nvSpPr>
          <p:spPr>
            <a:xfrm>
              <a:off x="1587462" y="959370"/>
              <a:ext cx="2332813" cy="2338660"/>
            </a:xfrm>
            <a:custGeom>
              <a:avLst/>
              <a:gdLst/>
              <a:ahLst/>
              <a:cxnLst/>
              <a:rect l="l" t="t" r="r" b="b"/>
              <a:pathLst>
                <a:path w="2332813" h="2338660" extrusionOk="0">
                  <a:moveTo>
                    <a:pt x="0" y="0"/>
                  </a:moveTo>
                  <a:lnTo>
                    <a:pt x="2332814" y="0"/>
                  </a:lnTo>
                  <a:lnTo>
                    <a:pt x="2332814" y="2338660"/>
                  </a:lnTo>
                  <a:lnTo>
                    <a:pt x="0" y="23386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6" name="Google Shape;166;p5"/>
            <p:cNvSpPr txBox="1"/>
            <p:nvPr/>
          </p:nvSpPr>
          <p:spPr>
            <a:xfrm>
              <a:off x="631935" y="3307131"/>
              <a:ext cx="4704431" cy="2757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3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自分にあった</a:t>
              </a:r>
              <a:endParaRPr lang="en-US" altLang="ja-JP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3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サービスや情報を知りたい</a:t>
              </a:r>
              <a:endParaRPr dirty="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809963" y="1297221"/>
              <a:ext cx="940960" cy="917436"/>
            </a:xfrm>
            <a:custGeom>
              <a:avLst/>
              <a:gdLst/>
              <a:ahLst/>
              <a:cxnLst/>
              <a:rect l="l" t="t" r="r" b="b"/>
              <a:pathLst>
                <a:path w="940960" h="917436" extrusionOk="0">
                  <a:moveTo>
                    <a:pt x="0" y="0"/>
                  </a:moveTo>
                  <a:lnTo>
                    <a:pt x="940961" y="0"/>
                  </a:lnTo>
                  <a:lnTo>
                    <a:pt x="940961" y="917436"/>
                  </a:lnTo>
                  <a:lnTo>
                    <a:pt x="0" y="9174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68" name="Google Shape;168;p5"/>
          <p:cNvSpPr/>
          <p:nvPr/>
        </p:nvSpPr>
        <p:spPr>
          <a:xfrm>
            <a:off x="9144000" y="3607125"/>
            <a:ext cx="1180327" cy="1220263"/>
          </a:xfrm>
          <a:custGeom>
            <a:avLst/>
            <a:gdLst/>
            <a:ahLst/>
            <a:cxnLst/>
            <a:rect l="l" t="t" r="r" b="b"/>
            <a:pathLst>
              <a:path w="1180327" h="1220263" extrusionOk="0">
                <a:moveTo>
                  <a:pt x="0" y="0"/>
                </a:moveTo>
                <a:lnTo>
                  <a:pt x="1180327" y="0"/>
                </a:lnTo>
                <a:lnTo>
                  <a:pt x="1180327" y="1220263"/>
                </a:lnTo>
                <a:lnTo>
                  <a:pt x="0" y="1220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5"/>
          <p:cNvSpPr txBox="1"/>
          <p:nvPr/>
        </p:nvSpPr>
        <p:spPr>
          <a:xfrm>
            <a:off x="7518462" y="4922391"/>
            <a:ext cx="3251076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何をすればいいかわからない</a:t>
            </a:r>
            <a:endParaRPr dirty="0"/>
          </a:p>
        </p:txBody>
      </p:sp>
      <p:sp>
        <p:nvSpPr>
          <p:cNvPr id="170" name="Google Shape;170;p5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新たな生活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を始める上で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299BB402-8A9C-8BF4-52A8-8EBF9FD24ADA}"/>
              </a:ext>
            </a:extLst>
          </p:cNvPr>
          <p:cNvSpPr/>
          <p:nvPr/>
        </p:nvSpPr>
        <p:spPr>
          <a:xfrm>
            <a:off x="8750045" y="2785"/>
            <a:ext cx="8933725" cy="274861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DB4ED1-868B-D34E-9679-17926FE4E33E}"/>
              </a:ext>
            </a:extLst>
          </p:cNvPr>
          <p:cNvSpPr txBox="1"/>
          <p:nvPr/>
        </p:nvSpPr>
        <p:spPr>
          <a:xfrm>
            <a:off x="9734163" y="684592"/>
            <a:ext cx="76246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・子育て・高齢者・外国人など属性に応じた支援やイベントを知りたい</a:t>
            </a: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地域のコミュニティや活動に参加したい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6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76" name="Google Shape;176;p6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177" name="Google Shape;177;p6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6"/>
          <p:cNvSpPr/>
          <p:nvPr/>
        </p:nvSpPr>
        <p:spPr>
          <a:xfrm>
            <a:off x="1028700" y="2115289"/>
            <a:ext cx="5674875" cy="4504432"/>
          </a:xfrm>
          <a:custGeom>
            <a:avLst/>
            <a:gdLst/>
            <a:ahLst/>
            <a:cxnLst/>
            <a:rect l="l" t="t" r="r" b="b"/>
            <a:pathLst>
              <a:path w="5674875" h="4504432" extrusionOk="0">
                <a:moveTo>
                  <a:pt x="0" y="0"/>
                </a:moveTo>
                <a:lnTo>
                  <a:pt x="5674875" y="0"/>
                </a:lnTo>
                <a:lnTo>
                  <a:pt x="5674875" y="4504432"/>
                </a:lnTo>
                <a:lnTo>
                  <a:pt x="0" y="450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6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そんな迷える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あなた</a:t>
            </a:r>
            <a:r>
              <a:rPr 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を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シブヤ</a:t>
            </a:r>
            <a:r>
              <a:rPr lang="en-US" altLang="ja-JP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AI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コンシェルジュ</a:t>
            </a: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がお助けします</a:t>
            </a:r>
            <a:r>
              <a:rPr 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！</a:t>
            </a:r>
            <a:endParaRPr dirty="0"/>
          </a:p>
        </p:txBody>
      </p:sp>
      <p:sp>
        <p:nvSpPr>
          <p:cNvPr id="180" name="Google Shape;180;p6"/>
          <p:cNvSpPr txBox="1"/>
          <p:nvPr/>
        </p:nvSpPr>
        <p:spPr>
          <a:xfrm>
            <a:off x="7141848" y="2514727"/>
            <a:ext cx="9689349" cy="85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646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シブヤ</a:t>
            </a:r>
            <a:r>
              <a:rPr lang="en-US" altLang="ja-JP" sz="4646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AI</a:t>
            </a:r>
            <a:r>
              <a:rPr lang="ja-JP" altLang="en-US" sz="4646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コンシェルジュ</a:t>
            </a:r>
          </a:p>
        </p:txBody>
      </p:sp>
      <p:sp>
        <p:nvSpPr>
          <p:cNvPr id="181" name="Google Shape;181;p6"/>
          <p:cNvSpPr txBox="1"/>
          <p:nvPr/>
        </p:nvSpPr>
        <p:spPr>
          <a:xfrm>
            <a:off x="9452735" y="3765388"/>
            <a:ext cx="8835265" cy="360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みんなの声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ダッシュボード</a:t>
            </a:r>
          </a:p>
        </p:txBody>
      </p:sp>
      <p:sp>
        <p:nvSpPr>
          <p:cNvPr id="182" name="Google Shape;182;p6"/>
          <p:cNvSpPr/>
          <p:nvPr/>
        </p:nvSpPr>
        <p:spPr>
          <a:xfrm>
            <a:off x="6802826" y="3972913"/>
            <a:ext cx="2341174" cy="2341174"/>
          </a:xfrm>
          <a:custGeom>
            <a:avLst/>
            <a:gdLst/>
            <a:ahLst/>
            <a:cxnLst/>
            <a:rect l="l" t="t" r="r" b="b"/>
            <a:pathLst>
              <a:path w="2341174" h="2341174" extrusionOk="0">
                <a:moveTo>
                  <a:pt x="0" y="0"/>
                </a:moveTo>
                <a:lnTo>
                  <a:pt x="2341174" y="0"/>
                </a:lnTo>
                <a:lnTo>
                  <a:pt x="2341174" y="2341174"/>
                </a:lnTo>
                <a:lnTo>
                  <a:pt x="0" y="2341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7"/>
          <p:cNvGrpSpPr/>
          <p:nvPr/>
        </p:nvGrpSpPr>
        <p:grpSpPr>
          <a:xfrm>
            <a:off x="2224156" y="875705"/>
            <a:ext cx="3549813" cy="2875910"/>
            <a:chOff x="0" y="0"/>
            <a:chExt cx="4733083" cy="3834547"/>
          </a:xfrm>
        </p:grpSpPr>
        <p:grpSp>
          <p:nvGrpSpPr>
            <p:cNvPr id="188" name="Google Shape;188;p7"/>
            <p:cNvGrpSpPr/>
            <p:nvPr/>
          </p:nvGrpSpPr>
          <p:grpSpPr>
            <a:xfrm>
              <a:off x="0" y="0"/>
              <a:ext cx="4733083" cy="3834547"/>
              <a:chOff x="0" y="0"/>
              <a:chExt cx="879707" cy="712702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0" y="0"/>
                <a:ext cx="879707" cy="712702"/>
              </a:xfrm>
              <a:custGeom>
                <a:avLst/>
                <a:gdLst/>
                <a:ahLst/>
                <a:cxnLst/>
                <a:rect l="l" t="t" r="r" b="b"/>
                <a:pathLst>
                  <a:path w="879707" h="712702" extrusionOk="0">
                    <a:moveTo>
                      <a:pt x="490855" y="0"/>
                    </a:moveTo>
                    <a:cubicBezTo>
                      <a:pt x="500337" y="0"/>
                      <a:pt x="509877" y="0"/>
                      <a:pt x="519340" y="0"/>
                    </a:cubicBezTo>
                    <a:cubicBezTo>
                      <a:pt x="594793" y="11833"/>
                      <a:pt x="641947" y="51221"/>
                      <a:pt x="663424" y="115673"/>
                    </a:cubicBezTo>
                    <a:cubicBezTo>
                      <a:pt x="789216" y="107078"/>
                      <a:pt x="879707" y="228947"/>
                      <a:pt x="824937" y="348556"/>
                    </a:cubicBezTo>
                    <a:cubicBezTo>
                      <a:pt x="843471" y="373689"/>
                      <a:pt x="858934" y="401804"/>
                      <a:pt x="864518" y="439538"/>
                    </a:cubicBezTo>
                    <a:cubicBezTo>
                      <a:pt x="864518" y="450347"/>
                      <a:pt x="864518" y="461131"/>
                      <a:pt x="864518" y="471938"/>
                    </a:cubicBezTo>
                    <a:cubicBezTo>
                      <a:pt x="847876" y="567976"/>
                      <a:pt x="776266" y="632871"/>
                      <a:pt x="658701" y="615401"/>
                    </a:cubicBezTo>
                    <a:cubicBezTo>
                      <a:pt x="628452" y="664711"/>
                      <a:pt x="574628" y="712702"/>
                      <a:pt x="490872" y="707943"/>
                    </a:cubicBezTo>
                    <a:cubicBezTo>
                      <a:pt x="447580" y="704706"/>
                      <a:pt x="417462" y="685955"/>
                      <a:pt x="391093" y="663175"/>
                    </a:cubicBezTo>
                    <a:cubicBezTo>
                      <a:pt x="363319" y="682111"/>
                      <a:pt x="333239" y="696972"/>
                      <a:pt x="289778" y="697135"/>
                    </a:cubicBezTo>
                    <a:cubicBezTo>
                      <a:pt x="189231" y="697415"/>
                      <a:pt x="121969" y="624462"/>
                      <a:pt x="120338" y="524395"/>
                    </a:cubicBezTo>
                    <a:cubicBezTo>
                      <a:pt x="55699" y="500985"/>
                      <a:pt x="11919" y="457288"/>
                      <a:pt x="0" y="382517"/>
                    </a:cubicBezTo>
                    <a:cubicBezTo>
                      <a:pt x="0" y="371709"/>
                      <a:pt x="0" y="360878"/>
                      <a:pt x="0" y="350116"/>
                    </a:cubicBezTo>
                    <a:cubicBezTo>
                      <a:pt x="13156" y="276023"/>
                      <a:pt x="54556" y="229482"/>
                      <a:pt x="123487" y="209753"/>
                    </a:cubicBezTo>
                    <a:cubicBezTo>
                      <a:pt x="119345" y="84763"/>
                      <a:pt x="257225" y="6662"/>
                      <a:pt x="370497" y="61726"/>
                    </a:cubicBezTo>
                    <a:cubicBezTo>
                      <a:pt x="397466" y="34497"/>
                      <a:pt x="435623" y="4798"/>
                      <a:pt x="49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 txBox="1"/>
              <p:nvPr/>
            </p:nvSpPr>
            <p:spPr>
              <a:xfrm>
                <a:off x="40524" y="118077"/>
                <a:ext cx="783470" cy="489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7"/>
            <p:cNvSpPr/>
            <p:nvPr/>
          </p:nvSpPr>
          <p:spPr>
            <a:xfrm>
              <a:off x="1313325" y="1080183"/>
              <a:ext cx="2071287" cy="1364461"/>
            </a:xfrm>
            <a:custGeom>
              <a:avLst/>
              <a:gdLst/>
              <a:ahLst/>
              <a:cxnLst/>
              <a:rect l="l" t="t" r="r" b="b"/>
              <a:pathLst>
                <a:path w="2071287" h="1364461" extrusionOk="0">
                  <a:moveTo>
                    <a:pt x="0" y="0"/>
                  </a:moveTo>
                  <a:lnTo>
                    <a:pt x="2071287" y="0"/>
                  </a:lnTo>
                  <a:lnTo>
                    <a:pt x="2071287" y="1364461"/>
                  </a:lnTo>
                  <a:lnTo>
                    <a:pt x="0" y="1364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2" name="Google Shape;192;p7"/>
            <p:cNvSpPr txBox="1"/>
            <p:nvPr/>
          </p:nvSpPr>
          <p:spPr>
            <a:xfrm>
              <a:off x="1472034" y="2611909"/>
              <a:ext cx="1753869" cy="711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3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xxx</a:t>
              </a:r>
              <a:endParaRPr/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12503629" y="758302"/>
            <a:ext cx="3612849" cy="3307861"/>
            <a:chOff x="0" y="0"/>
            <a:chExt cx="4817132" cy="4410480"/>
          </a:xfrm>
        </p:grpSpPr>
        <p:grpSp>
          <p:nvGrpSpPr>
            <p:cNvPr id="194" name="Google Shape;194;p7"/>
            <p:cNvGrpSpPr/>
            <p:nvPr/>
          </p:nvGrpSpPr>
          <p:grpSpPr>
            <a:xfrm>
              <a:off x="0" y="0"/>
              <a:ext cx="4817132" cy="4410480"/>
              <a:chOff x="0" y="0"/>
              <a:chExt cx="1042590" cy="954577"/>
            </a:xfrm>
          </p:grpSpPr>
          <p:sp>
            <p:nvSpPr>
              <p:cNvPr id="195" name="Google Shape;195;p7"/>
              <p:cNvSpPr/>
              <p:nvPr/>
            </p:nvSpPr>
            <p:spPr>
              <a:xfrm>
                <a:off x="0" y="0"/>
                <a:ext cx="1042590" cy="954577"/>
              </a:xfrm>
              <a:custGeom>
                <a:avLst/>
                <a:gdLst/>
                <a:ahLst/>
                <a:cxnLst/>
                <a:rect l="l" t="t" r="r" b="b"/>
                <a:pathLst>
                  <a:path w="1042590" h="954577" extrusionOk="0">
                    <a:moveTo>
                      <a:pt x="583336" y="0"/>
                    </a:moveTo>
                    <a:cubicBezTo>
                      <a:pt x="594605" y="0"/>
                      <a:pt x="605942" y="0"/>
                      <a:pt x="617189" y="0"/>
                    </a:cubicBezTo>
                    <a:cubicBezTo>
                      <a:pt x="706857" y="15873"/>
                      <a:pt x="762895" y="68709"/>
                      <a:pt x="788419" y="155165"/>
                    </a:cubicBezTo>
                    <a:cubicBezTo>
                      <a:pt x="937911" y="143635"/>
                      <a:pt x="1042590" y="307111"/>
                      <a:pt x="980362" y="467555"/>
                    </a:cubicBezTo>
                    <a:cubicBezTo>
                      <a:pt x="1002388" y="501270"/>
                      <a:pt x="1020765" y="538982"/>
                      <a:pt x="1027401" y="589599"/>
                    </a:cubicBezTo>
                    <a:cubicBezTo>
                      <a:pt x="1027401" y="604099"/>
                      <a:pt x="1027401" y="618564"/>
                      <a:pt x="1027401" y="633061"/>
                    </a:cubicBezTo>
                    <a:cubicBezTo>
                      <a:pt x="1007623" y="761887"/>
                      <a:pt x="922521" y="848938"/>
                      <a:pt x="782806" y="825503"/>
                    </a:cubicBezTo>
                    <a:cubicBezTo>
                      <a:pt x="746858" y="891649"/>
                      <a:pt x="682893" y="954577"/>
                      <a:pt x="583357" y="949640"/>
                    </a:cubicBezTo>
                    <a:cubicBezTo>
                      <a:pt x="531908" y="945298"/>
                      <a:pt x="496116" y="920145"/>
                      <a:pt x="464779" y="889587"/>
                    </a:cubicBezTo>
                    <a:cubicBezTo>
                      <a:pt x="431772" y="914989"/>
                      <a:pt x="396025" y="934923"/>
                      <a:pt x="344375" y="935143"/>
                    </a:cubicBezTo>
                    <a:cubicBezTo>
                      <a:pt x="224884" y="935518"/>
                      <a:pt x="144948" y="837658"/>
                      <a:pt x="143011" y="703427"/>
                    </a:cubicBezTo>
                    <a:cubicBezTo>
                      <a:pt x="66193" y="672025"/>
                      <a:pt x="14165" y="613410"/>
                      <a:pt x="0" y="513111"/>
                    </a:cubicBezTo>
                    <a:cubicBezTo>
                      <a:pt x="0" y="498613"/>
                      <a:pt x="0" y="484085"/>
                      <a:pt x="0" y="469648"/>
                    </a:cubicBezTo>
                    <a:cubicBezTo>
                      <a:pt x="15635" y="370259"/>
                      <a:pt x="64835" y="307828"/>
                      <a:pt x="146753" y="281364"/>
                    </a:cubicBezTo>
                    <a:cubicBezTo>
                      <a:pt x="141830" y="113702"/>
                      <a:pt x="305689" y="8936"/>
                      <a:pt x="440302" y="82800"/>
                    </a:cubicBezTo>
                    <a:cubicBezTo>
                      <a:pt x="472352" y="46274"/>
                      <a:pt x="517698" y="6437"/>
                      <a:pt x="5833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 txBox="1"/>
              <p:nvPr/>
            </p:nvSpPr>
            <p:spPr>
              <a:xfrm>
                <a:off x="48159" y="158390"/>
                <a:ext cx="931082" cy="656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Google Shape;197;p7"/>
            <p:cNvSpPr/>
            <p:nvPr/>
          </p:nvSpPr>
          <p:spPr>
            <a:xfrm>
              <a:off x="1247949" y="732706"/>
              <a:ext cx="2519381" cy="2409445"/>
            </a:xfrm>
            <a:custGeom>
              <a:avLst/>
              <a:gdLst/>
              <a:ahLst/>
              <a:cxnLst/>
              <a:rect l="l" t="t" r="r" b="b"/>
              <a:pathLst>
                <a:path w="2519381" h="2409445" extrusionOk="0">
                  <a:moveTo>
                    <a:pt x="0" y="0"/>
                  </a:moveTo>
                  <a:lnTo>
                    <a:pt x="2519381" y="0"/>
                  </a:lnTo>
                  <a:lnTo>
                    <a:pt x="2519381" y="2409445"/>
                  </a:lnTo>
                  <a:lnTo>
                    <a:pt x="0" y="2409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8" name="Google Shape;198;p7"/>
            <p:cNvSpPr txBox="1"/>
            <p:nvPr/>
          </p:nvSpPr>
          <p:spPr>
            <a:xfrm>
              <a:off x="1080271" y="3065951"/>
              <a:ext cx="2854738" cy="625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3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www</a:t>
              </a:r>
              <a:endParaRPr/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3722048" y="3734514"/>
            <a:ext cx="3367380" cy="3366773"/>
            <a:chOff x="0" y="0"/>
            <a:chExt cx="4489840" cy="4489031"/>
          </a:xfrm>
        </p:grpSpPr>
        <p:grpSp>
          <p:nvGrpSpPr>
            <p:cNvPr id="200" name="Google Shape;200;p7"/>
            <p:cNvGrpSpPr/>
            <p:nvPr/>
          </p:nvGrpSpPr>
          <p:grpSpPr>
            <a:xfrm>
              <a:off x="0" y="0"/>
              <a:ext cx="4489840" cy="4489031"/>
              <a:chOff x="0" y="0"/>
              <a:chExt cx="852560" cy="852406"/>
            </a:xfrm>
          </p:grpSpPr>
          <p:sp>
            <p:nvSpPr>
              <p:cNvPr id="201" name="Google Shape;201;p7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7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203;p7"/>
            <p:cNvSpPr/>
            <p:nvPr/>
          </p:nvSpPr>
          <p:spPr>
            <a:xfrm>
              <a:off x="1182388" y="440799"/>
              <a:ext cx="2147460" cy="2610894"/>
            </a:xfrm>
            <a:custGeom>
              <a:avLst/>
              <a:gdLst/>
              <a:ahLst/>
              <a:cxnLst/>
              <a:rect l="l" t="t" r="r" b="b"/>
              <a:pathLst>
                <a:path w="2147460" h="2610894" extrusionOk="0">
                  <a:moveTo>
                    <a:pt x="0" y="0"/>
                  </a:moveTo>
                  <a:lnTo>
                    <a:pt x="2147460" y="0"/>
                  </a:lnTo>
                  <a:lnTo>
                    <a:pt x="2147460" y="2610894"/>
                  </a:lnTo>
                  <a:lnTo>
                    <a:pt x="0" y="26108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4" name="Google Shape;204;p7"/>
            <p:cNvSpPr txBox="1"/>
            <p:nvPr/>
          </p:nvSpPr>
          <p:spPr>
            <a:xfrm>
              <a:off x="1717495" y="3163093"/>
              <a:ext cx="1077246" cy="72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8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yyy</a:t>
              </a:r>
              <a:endParaRPr/>
            </a:p>
          </p:txBody>
        </p:sp>
      </p:grpSp>
      <p:grpSp>
        <p:nvGrpSpPr>
          <p:cNvPr id="205" name="Google Shape;205;p7"/>
          <p:cNvGrpSpPr/>
          <p:nvPr/>
        </p:nvGrpSpPr>
        <p:grpSpPr>
          <a:xfrm>
            <a:off x="10574129" y="4051477"/>
            <a:ext cx="3198846" cy="3198269"/>
            <a:chOff x="0" y="0"/>
            <a:chExt cx="4265128" cy="4264360"/>
          </a:xfrm>
        </p:grpSpPr>
        <p:grpSp>
          <p:nvGrpSpPr>
            <p:cNvPr id="206" name="Google Shape;206;p7"/>
            <p:cNvGrpSpPr/>
            <p:nvPr/>
          </p:nvGrpSpPr>
          <p:grpSpPr>
            <a:xfrm>
              <a:off x="0" y="0"/>
              <a:ext cx="4265128" cy="4264360"/>
              <a:chOff x="0" y="0"/>
              <a:chExt cx="852560" cy="852406"/>
            </a:xfrm>
          </p:grpSpPr>
          <p:sp>
            <p:nvSpPr>
              <p:cNvPr id="207" name="Google Shape;207;p7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9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7"/>
            <p:cNvSpPr/>
            <p:nvPr/>
          </p:nvSpPr>
          <p:spPr>
            <a:xfrm>
              <a:off x="1076654" y="724290"/>
              <a:ext cx="2133096" cy="2095767"/>
            </a:xfrm>
            <a:custGeom>
              <a:avLst/>
              <a:gdLst/>
              <a:ahLst/>
              <a:cxnLst/>
              <a:rect l="l" t="t" r="r" b="b"/>
              <a:pathLst>
                <a:path w="2133096" h="2095767" extrusionOk="0">
                  <a:moveTo>
                    <a:pt x="0" y="0"/>
                  </a:moveTo>
                  <a:lnTo>
                    <a:pt x="2133096" y="0"/>
                  </a:lnTo>
                  <a:lnTo>
                    <a:pt x="2133096" y="2095766"/>
                  </a:lnTo>
                  <a:lnTo>
                    <a:pt x="0" y="20957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0" name="Google Shape;210;p7"/>
            <p:cNvSpPr txBox="1"/>
            <p:nvPr/>
          </p:nvSpPr>
          <p:spPr>
            <a:xfrm>
              <a:off x="1119917" y="3000493"/>
              <a:ext cx="2046569" cy="690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1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vvv</a:t>
              </a:r>
              <a:endParaRPr/>
            </a:p>
          </p:txBody>
        </p:sp>
      </p:grpSp>
      <p:grpSp>
        <p:nvGrpSpPr>
          <p:cNvPr id="211" name="Google Shape;211;p7"/>
          <p:cNvGrpSpPr/>
          <p:nvPr/>
        </p:nvGrpSpPr>
        <p:grpSpPr>
          <a:xfrm>
            <a:off x="7029435" y="463107"/>
            <a:ext cx="3964684" cy="4555502"/>
            <a:chOff x="0" y="0"/>
            <a:chExt cx="980484" cy="1126596"/>
          </a:xfrm>
        </p:grpSpPr>
        <p:sp>
          <p:nvSpPr>
            <p:cNvPr id="212" name="Google Shape;212;p7"/>
            <p:cNvSpPr/>
            <p:nvPr/>
          </p:nvSpPr>
          <p:spPr>
            <a:xfrm>
              <a:off x="0" y="0"/>
              <a:ext cx="980484" cy="1126596"/>
            </a:xfrm>
            <a:custGeom>
              <a:avLst/>
              <a:gdLst/>
              <a:ahLst/>
              <a:cxnLst/>
              <a:rect l="l" t="t" r="r" b="b"/>
              <a:pathLst>
                <a:path w="980484" h="1126596" extrusionOk="0">
                  <a:moveTo>
                    <a:pt x="548073" y="0"/>
                  </a:moveTo>
                  <a:cubicBezTo>
                    <a:pt x="558661" y="0"/>
                    <a:pt x="569313" y="0"/>
                    <a:pt x="579880" y="0"/>
                  </a:cubicBezTo>
                  <a:cubicBezTo>
                    <a:pt x="664127" y="18746"/>
                    <a:pt x="716778" y="81145"/>
                    <a:pt x="740760" y="183251"/>
                  </a:cubicBezTo>
                  <a:cubicBezTo>
                    <a:pt x="881215" y="169634"/>
                    <a:pt x="980484" y="362701"/>
                    <a:pt x="921100" y="552187"/>
                  </a:cubicBezTo>
                  <a:cubicBezTo>
                    <a:pt x="941795" y="592004"/>
                    <a:pt x="959060" y="636543"/>
                    <a:pt x="965295" y="696322"/>
                  </a:cubicBezTo>
                  <a:cubicBezTo>
                    <a:pt x="965295" y="713446"/>
                    <a:pt x="965295" y="730529"/>
                    <a:pt x="965295" y="747651"/>
                  </a:cubicBezTo>
                  <a:cubicBezTo>
                    <a:pt x="946713" y="899794"/>
                    <a:pt x="866755" y="1002602"/>
                    <a:pt x="735485" y="974926"/>
                  </a:cubicBezTo>
                  <a:cubicBezTo>
                    <a:pt x="701711" y="1053044"/>
                    <a:pt x="641612" y="1126596"/>
                    <a:pt x="548093" y="1121532"/>
                  </a:cubicBezTo>
                  <a:cubicBezTo>
                    <a:pt x="499754" y="1116404"/>
                    <a:pt x="466126" y="1086699"/>
                    <a:pt x="436683" y="1050610"/>
                  </a:cubicBezTo>
                  <a:cubicBezTo>
                    <a:pt x="405671" y="1080609"/>
                    <a:pt x="372085" y="1104152"/>
                    <a:pt x="323558" y="1104411"/>
                  </a:cubicBezTo>
                  <a:cubicBezTo>
                    <a:pt x="211290" y="1104855"/>
                    <a:pt x="136186" y="989281"/>
                    <a:pt x="134366" y="830753"/>
                  </a:cubicBezTo>
                  <a:cubicBezTo>
                    <a:pt x="62192" y="793667"/>
                    <a:pt x="13309" y="724442"/>
                    <a:pt x="0" y="605988"/>
                  </a:cubicBezTo>
                  <a:cubicBezTo>
                    <a:pt x="0" y="588867"/>
                    <a:pt x="0" y="571708"/>
                    <a:pt x="0" y="554659"/>
                  </a:cubicBezTo>
                  <a:cubicBezTo>
                    <a:pt x="14690" y="437279"/>
                    <a:pt x="60916" y="363548"/>
                    <a:pt x="137881" y="332293"/>
                  </a:cubicBezTo>
                  <a:cubicBezTo>
                    <a:pt x="133257" y="134283"/>
                    <a:pt x="287210" y="10554"/>
                    <a:pt x="413686" y="97788"/>
                  </a:cubicBezTo>
                  <a:cubicBezTo>
                    <a:pt x="443799" y="54651"/>
                    <a:pt x="486403" y="7602"/>
                    <a:pt x="548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 txBox="1"/>
            <p:nvPr/>
          </p:nvSpPr>
          <p:spPr>
            <a:xfrm>
              <a:off x="45248" y="187060"/>
              <a:ext cx="874799" cy="774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425" tIns="56425" rIns="56425" bIns="56425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7"/>
          <p:cNvSpPr/>
          <p:nvPr/>
        </p:nvSpPr>
        <p:spPr>
          <a:xfrm flipH="1">
            <a:off x="9444612" y="1767256"/>
            <a:ext cx="770386" cy="1208448"/>
          </a:xfrm>
          <a:custGeom>
            <a:avLst/>
            <a:gdLst/>
            <a:ahLst/>
            <a:cxnLst/>
            <a:rect l="l" t="t" r="r" b="b"/>
            <a:pathLst>
              <a:path w="770386" h="1208448" extrusionOk="0">
                <a:moveTo>
                  <a:pt x="770386" y="0"/>
                </a:moveTo>
                <a:lnTo>
                  <a:pt x="0" y="0"/>
                </a:lnTo>
                <a:lnTo>
                  <a:pt x="0" y="1208448"/>
                </a:lnTo>
                <a:lnTo>
                  <a:pt x="770386" y="1208448"/>
                </a:lnTo>
                <a:lnTo>
                  <a:pt x="77038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7"/>
          <p:cNvSpPr/>
          <p:nvPr/>
        </p:nvSpPr>
        <p:spPr>
          <a:xfrm>
            <a:off x="7837179" y="1090864"/>
            <a:ext cx="1461474" cy="1701862"/>
          </a:xfrm>
          <a:custGeom>
            <a:avLst/>
            <a:gdLst/>
            <a:ahLst/>
            <a:cxnLst/>
            <a:rect l="l" t="t" r="r" b="b"/>
            <a:pathLst>
              <a:path w="1461474" h="1701862" extrusionOk="0">
                <a:moveTo>
                  <a:pt x="0" y="0"/>
                </a:moveTo>
                <a:lnTo>
                  <a:pt x="1461474" y="0"/>
                </a:lnTo>
                <a:lnTo>
                  <a:pt x="1461474" y="1701862"/>
                </a:lnTo>
                <a:lnTo>
                  <a:pt x="0" y="1701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7"/>
          <p:cNvSpPr txBox="1"/>
          <p:nvPr/>
        </p:nvSpPr>
        <p:spPr>
          <a:xfrm>
            <a:off x="7882030" y="3175511"/>
            <a:ext cx="2198077" cy="52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zzz</a:t>
            </a:r>
            <a:endParaRPr/>
          </a:p>
        </p:txBody>
      </p:sp>
      <p:grpSp>
        <p:nvGrpSpPr>
          <p:cNvPr id="217" name="Google Shape;217;p7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218" name="Google Shape;218;p7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219" name="Google Shape;219;p7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7"/>
          <p:cNvSpPr txBox="1"/>
          <p:nvPr/>
        </p:nvSpPr>
        <p:spPr>
          <a:xfrm>
            <a:off x="688056" y="7779000"/>
            <a:ext cx="1691188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新たな生活を始める</a:t>
            </a: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時に考えなければいけない</a:t>
            </a:r>
            <a:endParaRPr lang="en-US" sz="6000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lvl="0" algn="ctr">
              <a:lnSpc>
                <a:spcPct val="120000"/>
              </a:lnSpc>
            </a:pP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面倒なことを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8"/>
          <p:cNvGrpSpPr/>
          <p:nvPr/>
        </p:nvGrpSpPr>
        <p:grpSpPr>
          <a:xfrm>
            <a:off x="2224156" y="875705"/>
            <a:ext cx="3549813" cy="2875910"/>
            <a:chOff x="0" y="0"/>
            <a:chExt cx="4733083" cy="3834547"/>
          </a:xfrm>
        </p:grpSpPr>
        <p:grpSp>
          <p:nvGrpSpPr>
            <p:cNvPr id="226" name="Google Shape;226;p8"/>
            <p:cNvGrpSpPr/>
            <p:nvPr/>
          </p:nvGrpSpPr>
          <p:grpSpPr>
            <a:xfrm>
              <a:off x="0" y="0"/>
              <a:ext cx="4733083" cy="3834547"/>
              <a:chOff x="0" y="0"/>
              <a:chExt cx="879707" cy="712702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0" y="0"/>
                <a:ext cx="879707" cy="712702"/>
              </a:xfrm>
              <a:custGeom>
                <a:avLst/>
                <a:gdLst/>
                <a:ahLst/>
                <a:cxnLst/>
                <a:rect l="l" t="t" r="r" b="b"/>
                <a:pathLst>
                  <a:path w="879707" h="712702" extrusionOk="0">
                    <a:moveTo>
                      <a:pt x="490855" y="0"/>
                    </a:moveTo>
                    <a:cubicBezTo>
                      <a:pt x="500337" y="0"/>
                      <a:pt x="509877" y="0"/>
                      <a:pt x="519340" y="0"/>
                    </a:cubicBezTo>
                    <a:cubicBezTo>
                      <a:pt x="594793" y="11833"/>
                      <a:pt x="641947" y="51221"/>
                      <a:pt x="663424" y="115673"/>
                    </a:cubicBezTo>
                    <a:cubicBezTo>
                      <a:pt x="789216" y="107078"/>
                      <a:pt x="879707" y="228947"/>
                      <a:pt x="824937" y="348556"/>
                    </a:cubicBezTo>
                    <a:cubicBezTo>
                      <a:pt x="843471" y="373689"/>
                      <a:pt x="858934" y="401804"/>
                      <a:pt x="864518" y="439538"/>
                    </a:cubicBezTo>
                    <a:cubicBezTo>
                      <a:pt x="864518" y="450347"/>
                      <a:pt x="864518" y="461131"/>
                      <a:pt x="864518" y="471938"/>
                    </a:cubicBezTo>
                    <a:cubicBezTo>
                      <a:pt x="847876" y="567976"/>
                      <a:pt x="776266" y="632871"/>
                      <a:pt x="658701" y="615401"/>
                    </a:cubicBezTo>
                    <a:cubicBezTo>
                      <a:pt x="628452" y="664711"/>
                      <a:pt x="574628" y="712702"/>
                      <a:pt x="490872" y="707943"/>
                    </a:cubicBezTo>
                    <a:cubicBezTo>
                      <a:pt x="447580" y="704706"/>
                      <a:pt x="417462" y="685955"/>
                      <a:pt x="391093" y="663175"/>
                    </a:cubicBezTo>
                    <a:cubicBezTo>
                      <a:pt x="363319" y="682111"/>
                      <a:pt x="333239" y="696972"/>
                      <a:pt x="289778" y="697135"/>
                    </a:cubicBezTo>
                    <a:cubicBezTo>
                      <a:pt x="189231" y="697415"/>
                      <a:pt x="121969" y="624462"/>
                      <a:pt x="120338" y="524395"/>
                    </a:cubicBezTo>
                    <a:cubicBezTo>
                      <a:pt x="55699" y="500985"/>
                      <a:pt x="11919" y="457288"/>
                      <a:pt x="0" y="382517"/>
                    </a:cubicBezTo>
                    <a:cubicBezTo>
                      <a:pt x="0" y="371709"/>
                      <a:pt x="0" y="360878"/>
                      <a:pt x="0" y="350116"/>
                    </a:cubicBezTo>
                    <a:cubicBezTo>
                      <a:pt x="13156" y="276023"/>
                      <a:pt x="54556" y="229482"/>
                      <a:pt x="123487" y="209753"/>
                    </a:cubicBezTo>
                    <a:cubicBezTo>
                      <a:pt x="119345" y="84763"/>
                      <a:pt x="257225" y="6662"/>
                      <a:pt x="370497" y="61726"/>
                    </a:cubicBezTo>
                    <a:cubicBezTo>
                      <a:pt x="397466" y="34497"/>
                      <a:pt x="435623" y="4798"/>
                      <a:pt x="49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 txBox="1"/>
              <p:nvPr/>
            </p:nvSpPr>
            <p:spPr>
              <a:xfrm>
                <a:off x="40524" y="118077"/>
                <a:ext cx="783470" cy="489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8"/>
            <p:cNvSpPr/>
            <p:nvPr/>
          </p:nvSpPr>
          <p:spPr>
            <a:xfrm>
              <a:off x="1313325" y="1080183"/>
              <a:ext cx="2071287" cy="1364461"/>
            </a:xfrm>
            <a:custGeom>
              <a:avLst/>
              <a:gdLst/>
              <a:ahLst/>
              <a:cxnLst/>
              <a:rect l="l" t="t" r="r" b="b"/>
              <a:pathLst>
                <a:path w="2071287" h="1364461" extrusionOk="0">
                  <a:moveTo>
                    <a:pt x="0" y="0"/>
                  </a:moveTo>
                  <a:lnTo>
                    <a:pt x="2071287" y="0"/>
                  </a:lnTo>
                  <a:lnTo>
                    <a:pt x="2071287" y="1364461"/>
                  </a:lnTo>
                  <a:lnTo>
                    <a:pt x="0" y="1364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30" name="Google Shape;230;p8"/>
            <p:cNvSpPr txBox="1"/>
            <p:nvPr/>
          </p:nvSpPr>
          <p:spPr>
            <a:xfrm>
              <a:off x="1472034" y="2611909"/>
              <a:ext cx="1753869" cy="711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3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xxx</a:t>
              </a:r>
              <a:endParaRPr/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2503629" y="758302"/>
            <a:ext cx="3612849" cy="3307861"/>
            <a:chOff x="0" y="0"/>
            <a:chExt cx="4817132" cy="4410480"/>
          </a:xfrm>
        </p:grpSpPr>
        <p:grpSp>
          <p:nvGrpSpPr>
            <p:cNvPr id="232" name="Google Shape;232;p8"/>
            <p:cNvGrpSpPr/>
            <p:nvPr/>
          </p:nvGrpSpPr>
          <p:grpSpPr>
            <a:xfrm>
              <a:off x="0" y="0"/>
              <a:ext cx="4817132" cy="4410480"/>
              <a:chOff x="0" y="0"/>
              <a:chExt cx="1042590" cy="954577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0" y="0"/>
                <a:ext cx="1042590" cy="954577"/>
              </a:xfrm>
              <a:custGeom>
                <a:avLst/>
                <a:gdLst/>
                <a:ahLst/>
                <a:cxnLst/>
                <a:rect l="l" t="t" r="r" b="b"/>
                <a:pathLst>
                  <a:path w="1042590" h="954577" extrusionOk="0">
                    <a:moveTo>
                      <a:pt x="583336" y="0"/>
                    </a:moveTo>
                    <a:cubicBezTo>
                      <a:pt x="594605" y="0"/>
                      <a:pt x="605942" y="0"/>
                      <a:pt x="617189" y="0"/>
                    </a:cubicBezTo>
                    <a:cubicBezTo>
                      <a:pt x="706857" y="15873"/>
                      <a:pt x="762895" y="68709"/>
                      <a:pt x="788419" y="155165"/>
                    </a:cubicBezTo>
                    <a:cubicBezTo>
                      <a:pt x="937911" y="143635"/>
                      <a:pt x="1042590" y="307111"/>
                      <a:pt x="980362" y="467555"/>
                    </a:cubicBezTo>
                    <a:cubicBezTo>
                      <a:pt x="1002388" y="501270"/>
                      <a:pt x="1020765" y="538982"/>
                      <a:pt x="1027401" y="589599"/>
                    </a:cubicBezTo>
                    <a:cubicBezTo>
                      <a:pt x="1027401" y="604099"/>
                      <a:pt x="1027401" y="618564"/>
                      <a:pt x="1027401" y="633061"/>
                    </a:cubicBezTo>
                    <a:cubicBezTo>
                      <a:pt x="1007623" y="761887"/>
                      <a:pt x="922521" y="848938"/>
                      <a:pt x="782806" y="825503"/>
                    </a:cubicBezTo>
                    <a:cubicBezTo>
                      <a:pt x="746858" y="891649"/>
                      <a:pt x="682893" y="954577"/>
                      <a:pt x="583357" y="949640"/>
                    </a:cubicBezTo>
                    <a:cubicBezTo>
                      <a:pt x="531908" y="945298"/>
                      <a:pt x="496116" y="920145"/>
                      <a:pt x="464779" y="889587"/>
                    </a:cubicBezTo>
                    <a:cubicBezTo>
                      <a:pt x="431772" y="914989"/>
                      <a:pt x="396025" y="934923"/>
                      <a:pt x="344375" y="935143"/>
                    </a:cubicBezTo>
                    <a:cubicBezTo>
                      <a:pt x="224884" y="935518"/>
                      <a:pt x="144948" y="837658"/>
                      <a:pt x="143011" y="703427"/>
                    </a:cubicBezTo>
                    <a:cubicBezTo>
                      <a:pt x="66193" y="672025"/>
                      <a:pt x="14165" y="613410"/>
                      <a:pt x="0" y="513111"/>
                    </a:cubicBezTo>
                    <a:cubicBezTo>
                      <a:pt x="0" y="498613"/>
                      <a:pt x="0" y="484085"/>
                      <a:pt x="0" y="469648"/>
                    </a:cubicBezTo>
                    <a:cubicBezTo>
                      <a:pt x="15635" y="370259"/>
                      <a:pt x="64835" y="307828"/>
                      <a:pt x="146753" y="281364"/>
                    </a:cubicBezTo>
                    <a:cubicBezTo>
                      <a:pt x="141830" y="113702"/>
                      <a:pt x="305689" y="8936"/>
                      <a:pt x="440302" y="82800"/>
                    </a:cubicBezTo>
                    <a:cubicBezTo>
                      <a:pt x="472352" y="46274"/>
                      <a:pt x="517698" y="6437"/>
                      <a:pt x="5833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 txBox="1"/>
              <p:nvPr/>
            </p:nvSpPr>
            <p:spPr>
              <a:xfrm>
                <a:off x="48159" y="158390"/>
                <a:ext cx="931082" cy="656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5" name="Google Shape;235;p8"/>
            <p:cNvSpPr/>
            <p:nvPr/>
          </p:nvSpPr>
          <p:spPr>
            <a:xfrm>
              <a:off x="1247949" y="732706"/>
              <a:ext cx="2519381" cy="2409445"/>
            </a:xfrm>
            <a:custGeom>
              <a:avLst/>
              <a:gdLst/>
              <a:ahLst/>
              <a:cxnLst/>
              <a:rect l="l" t="t" r="r" b="b"/>
              <a:pathLst>
                <a:path w="2519381" h="2409445" extrusionOk="0">
                  <a:moveTo>
                    <a:pt x="0" y="0"/>
                  </a:moveTo>
                  <a:lnTo>
                    <a:pt x="2519381" y="0"/>
                  </a:lnTo>
                  <a:lnTo>
                    <a:pt x="2519381" y="2409445"/>
                  </a:lnTo>
                  <a:lnTo>
                    <a:pt x="0" y="2409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36" name="Google Shape;236;p8"/>
            <p:cNvSpPr txBox="1"/>
            <p:nvPr/>
          </p:nvSpPr>
          <p:spPr>
            <a:xfrm>
              <a:off x="1080271" y="3065951"/>
              <a:ext cx="2854738" cy="625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3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www</a:t>
              </a:r>
              <a:endParaRPr/>
            </a:p>
          </p:txBody>
        </p:sp>
      </p:grpSp>
      <p:grpSp>
        <p:nvGrpSpPr>
          <p:cNvPr id="237" name="Google Shape;237;p8"/>
          <p:cNvGrpSpPr/>
          <p:nvPr/>
        </p:nvGrpSpPr>
        <p:grpSpPr>
          <a:xfrm>
            <a:off x="3722048" y="3734514"/>
            <a:ext cx="3367380" cy="3366773"/>
            <a:chOff x="0" y="0"/>
            <a:chExt cx="4489840" cy="4489031"/>
          </a:xfrm>
        </p:grpSpPr>
        <p:grpSp>
          <p:nvGrpSpPr>
            <p:cNvPr id="238" name="Google Shape;238;p8"/>
            <p:cNvGrpSpPr/>
            <p:nvPr/>
          </p:nvGrpSpPr>
          <p:grpSpPr>
            <a:xfrm>
              <a:off x="0" y="0"/>
              <a:ext cx="4489840" cy="4489031"/>
              <a:chOff x="0" y="0"/>
              <a:chExt cx="852560" cy="852406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8"/>
            <p:cNvSpPr/>
            <p:nvPr/>
          </p:nvSpPr>
          <p:spPr>
            <a:xfrm>
              <a:off x="1182388" y="440799"/>
              <a:ext cx="2147460" cy="2610894"/>
            </a:xfrm>
            <a:custGeom>
              <a:avLst/>
              <a:gdLst/>
              <a:ahLst/>
              <a:cxnLst/>
              <a:rect l="l" t="t" r="r" b="b"/>
              <a:pathLst>
                <a:path w="2147460" h="2610894" extrusionOk="0">
                  <a:moveTo>
                    <a:pt x="0" y="0"/>
                  </a:moveTo>
                  <a:lnTo>
                    <a:pt x="2147460" y="0"/>
                  </a:lnTo>
                  <a:lnTo>
                    <a:pt x="2147460" y="2610894"/>
                  </a:lnTo>
                  <a:lnTo>
                    <a:pt x="0" y="26108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2" name="Google Shape;242;p8"/>
            <p:cNvSpPr txBox="1"/>
            <p:nvPr/>
          </p:nvSpPr>
          <p:spPr>
            <a:xfrm>
              <a:off x="1717495" y="3163093"/>
              <a:ext cx="1077246" cy="72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8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yyy</a:t>
              </a:r>
              <a:endParaRPr/>
            </a:p>
          </p:txBody>
        </p:sp>
      </p:grpSp>
      <p:grpSp>
        <p:nvGrpSpPr>
          <p:cNvPr id="243" name="Google Shape;243;p8"/>
          <p:cNvGrpSpPr/>
          <p:nvPr/>
        </p:nvGrpSpPr>
        <p:grpSpPr>
          <a:xfrm>
            <a:off x="10574129" y="4051477"/>
            <a:ext cx="3198846" cy="3198269"/>
            <a:chOff x="0" y="0"/>
            <a:chExt cx="4265128" cy="4264360"/>
          </a:xfrm>
        </p:grpSpPr>
        <p:grpSp>
          <p:nvGrpSpPr>
            <p:cNvPr id="244" name="Google Shape;244;p8"/>
            <p:cNvGrpSpPr/>
            <p:nvPr/>
          </p:nvGrpSpPr>
          <p:grpSpPr>
            <a:xfrm>
              <a:off x="0" y="0"/>
              <a:ext cx="4265128" cy="4264360"/>
              <a:chOff x="0" y="0"/>
              <a:chExt cx="852560" cy="852406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9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" name="Google Shape;247;p8"/>
            <p:cNvSpPr/>
            <p:nvPr/>
          </p:nvSpPr>
          <p:spPr>
            <a:xfrm>
              <a:off x="1076654" y="724290"/>
              <a:ext cx="2133096" cy="2095767"/>
            </a:xfrm>
            <a:custGeom>
              <a:avLst/>
              <a:gdLst/>
              <a:ahLst/>
              <a:cxnLst/>
              <a:rect l="l" t="t" r="r" b="b"/>
              <a:pathLst>
                <a:path w="2133096" h="2095767" extrusionOk="0">
                  <a:moveTo>
                    <a:pt x="0" y="0"/>
                  </a:moveTo>
                  <a:lnTo>
                    <a:pt x="2133096" y="0"/>
                  </a:lnTo>
                  <a:lnTo>
                    <a:pt x="2133096" y="2095766"/>
                  </a:lnTo>
                  <a:lnTo>
                    <a:pt x="0" y="20957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8" name="Google Shape;248;p8"/>
            <p:cNvSpPr txBox="1"/>
            <p:nvPr/>
          </p:nvSpPr>
          <p:spPr>
            <a:xfrm>
              <a:off x="1119917" y="3000493"/>
              <a:ext cx="2046569" cy="690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1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vvv</a:t>
              </a:r>
              <a:endParaRPr/>
            </a:p>
          </p:txBody>
        </p:sp>
      </p:grpSp>
      <p:grpSp>
        <p:nvGrpSpPr>
          <p:cNvPr id="249" name="Google Shape;249;p8"/>
          <p:cNvGrpSpPr/>
          <p:nvPr/>
        </p:nvGrpSpPr>
        <p:grpSpPr>
          <a:xfrm>
            <a:off x="7029435" y="463107"/>
            <a:ext cx="3964684" cy="3535900"/>
            <a:chOff x="0" y="0"/>
            <a:chExt cx="5286245" cy="4714533"/>
          </a:xfrm>
        </p:grpSpPr>
        <p:grpSp>
          <p:nvGrpSpPr>
            <p:cNvPr id="250" name="Google Shape;250;p8"/>
            <p:cNvGrpSpPr/>
            <p:nvPr/>
          </p:nvGrpSpPr>
          <p:grpSpPr>
            <a:xfrm>
              <a:off x="0" y="0"/>
              <a:ext cx="5286245" cy="4714533"/>
              <a:chOff x="0" y="0"/>
              <a:chExt cx="980484" cy="874444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980484" cy="874444"/>
              </a:xfrm>
              <a:custGeom>
                <a:avLst/>
                <a:gdLst/>
                <a:ahLst/>
                <a:cxnLst/>
                <a:rect l="l" t="t" r="r" b="b"/>
                <a:pathLst>
                  <a:path w="980484" h="874444" extrusionOk="0">
                    <a:moveTo>
                      <a:pt x="548073" y="0"/>
                    </a:moveTo>
                    <a:cubicBezTo>
                      <a:pt x="558661" y="0"/>
                      <a:pt x="569313" y="0"/>
                      <a:pt x="579880" y="0"/>
                    </a:cubicBezTo>
                    <a:cubicBezTo>
                      <a:pt x="664127" y="14534"/>
                      <a:pt x="716778" y="62915"/>
                      <a:pt x="740760" y="142081"/>
                    </a:cubicBezTo>
                    <a:cubicBezTo>
                      <a:pt x="881215" y="131524"/>
                      <a:pt x="980484" y="281215"/>
                      <a:pt x="921100" y="428131"/>
                    </a:cubicBezTo>
                    <a:cubicBezTo>
                      <a:pt x="941795" y="459002"/>
                      <a:pt x="959060" y="493535"/>
                      <a:pt x="965295" y="539884"/>
                    </a:cubicBezTo>
                    <a:cubicBezTo>
                      <a:pt x="965295" y="553161"/>
                      <a:pt x="965295" y="566407"/>
                      <a:pt x="965295" y="579681"/>
                    </a:cubicBezTo>
                    <a:cubicBezTo>
                      <a:pt x="946713" y="697644"/>
                      <a:pt x="866755" y="777355"/>
                      <a:pt x="735485" y="755896"/>
                    </a:cubicBezTo>
                    <a:cubicBezTo>
                      <a:pt x="701711" y="816464"/>
                      <a:pt x="641612" y="874444"/>
                      <a:pt x="548093" y="869566"/>
                    </a:cubicBezTo>
                    <a:cubicBezTo>
                      <a:pt x="499754" y="865590"/>
                      <a:pt x="466126" y="842558"/>
                      <a:pt x="436683" y="814577"/>
                    </a:cubicBezTo>
                    <a:cubicBezTo>
                      <a:pt x="405671" y="837836"/>
                      <a:pt x="372085" y="856090"/>
                      <a:pt x="323558" y="856291"/>
                    </a:cubicBezTo>
                    <a:cubicBezTo>
                      <a:pt x="211290" y="856635"/>
                      <a:pt x="136186" y="767026"/>
                      <a:pt x="134366" y="644114"/>
                    </a:cubicBezTo>
                    <a:cubicBezTo>
                      <a:pt x="62192" y="615360"/>
                      <a:pt x="13309" y="561687"/>
                      <a:pt x="0" y="469845"/>
                    </a:cubicBezTo>
                    <a:cubicBezTo>
                      <a:pt x="0" y="456570"/>
                      <a:pt x="0" y="443266"/>
                      <a:pt x="0" y="430047"/>
                    </a:cubicBezTo>
                    <a:cubicBezTo>
                      <a:pt x="14690" y="339038"/>
                      <a:pt x="60916" y="281872"/>
                      <a:pt x="137881" y="257639"/>
                    </a:cubicBezTo>
                    <a:cubicBezTo>
                      <a:pt x="133257" y="104115"/>
                      <a:pt x="287210" y="8183"/>
                      <a:pt x="413686" y="75819"/>
                    </a:cubicBezTo>
                    <a:cubicBezTo>
                      <a:pt x="443799" y="42373"/>
                      <a:pt x="486403" y="5894"/>
                      <a:pt x="5480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45248" y="145034"/>
                <a:ext cx="874799" cy="6008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4700" tIns="64700" rIns="64700" bIns="64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8"/>
            <p:cNvSpPr/>
            <p:nvPr/>
          </p:nvSpPr>
          <p:spPr>
            <a:xfrm flipH="1">
              <a:off x="3220236" y="1738865"/>
              <a:ext cx="1027181" cy="1611264"/>
            </a:xfrm>
            <a:custGeom>
              <a:avLst/>
              <a:gdLst/>
              <a:ahLst/>
              <a:cxnLst/>
              <a:rect l="l" t="t" r="r" b="b"/>
              <a:pathLst>
                <a:path w="1027181" h="1611264" extrusionOk="0">
                  <a:moveTo>
                    <a:pt x="1027181" y="0"/>
                  </a:moveTo>
                  <a:lnTo>
                    <a:pt x="0" y="0"/>
                  </a:lnTo>
                  <a:lnTo>
                    <a:pt x="0" y="1611264"/>
                  </a:lnTo>
                  <a:lnTo>
                    <a:pt x="1027181" y="1611264"/>
                  </a:lnTo>
                  <a:lnTo>
                    <a:pt x="1027181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4" name="Google Shape;254;p8"/>
            <p:cNvSpPr/>
            <p:nvPr/>
          </p:nvSpPr>
          <p:spPr>
            <a:xfrm>
              <a:off x="1076992" y="837009"/>
              <a:ext cx="1948632" cy="2269149"/>
            </a:xfrm>
            <a:custGeom>
              <a:avLst/>
              <a:gdLst/>
              <a:ahLst/>
              <a:cxnLst/>
              <a:rect l="l" t="t" r="r" b="b"/>
              <a:pathLst>
                <a:path w="1948632" h="2269149" extrusionOk="0">
                  <a:moveTo>
                    <a:pt x="0" y="0"/>
                  </a:moveTo>
                  <a:lnTo>
                    <a:pt x="1948632" y="0"/>
                  </a:lnTo>
                  <a:lnTo>
                    <a:pt x="1948632" y="2269149"/>
                  </a:lnTo>
                  <a:lnTo>
                    <a:pt x="0" y="22691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5" name="Google Shape;255;p8"/>
            <p:cNvSpPr txBox="1"/>
            <p:nvPr/>
          </p:nvSpPr>
          <p:spPr>
            <a:xfrm>
              <a:off x="1316647" y="3404882"/>
              <a:ext cx="2601769" cy="668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zzz</a:t>
              </a:r>
              <a:endParaRPr/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0" y="75"/>
            <a:ext cx="18288172" cy="10286922"/>
            <a:chOff x="0" y="0"/>
            <a:chExt cx="5273254" cy="2771560"/>
          </a:xfrm>
        </p:grpSpPr>
        <p:sp>
          <p:nvSpPr>
            <p:cNvPr id="257" name="Google Shape;257;p8"/>
            <p:cNvSpPr/>
            <p:nvPr/>
          </p:nvSpPr>
          <p:spPr>
            <a:xfrm>
              <a:off x="0" y="0"/>
              <a:ext cx="5273254" cy="2771560"/>
            </a:xfrm>
            <a:custGeom>
              <a:avLst/>
              <a:gdLst/>
              <a:ahLst/>
              <a:cxnLst/>
              <a:rect l="l" t="t" r="r" b="b"/>
              <a:pathLst>
                <a:path w="5273254" h="2771560" extrusionOk="0">
                  <a:moveTo>
                    <a:pt x="0" y="0"/>
                  </a:moveTo>
                  <a:lnTo>
                    <a:pt x="5273254" y="0"/>
                  </a:lnTo>
                  <a:lnTo>
                    <a:pt x="5273254" y="2771560"/>
                  </a:lnTo>
                  <a:lnTo>
                    <a:pt x="0" y="2771560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258" name="Google Shape;258;p8"/>
            <p:cNvSpPr txBox="1"/>
            <p:nvPr/>
          </p:nvSpPr>
          <p:spPr>
            <a:xfrm>
              <a:off x="0" y="0"/>
              <a:ext cx="5273254" cy="2771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8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260" name="Google Shape;260;p8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4FC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solidFill>
              <a:srgbClr val="F4FCF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6152151" y="2222489"/>
            <a:ext cx="5272825" cy="5100676"/>
            <a:chOff x="0" y="0"/>
            <a:chExt cx="7030433" cy="6800902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6701182" cy="6800902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grpSp>
          <p:nvGrpSpPr>
            <p:cNvPr id="264" name="Google Shape;264;p8"/>
            <p:cNvGrpSpPr/>
            <p:nvPr/>
          </p:nvGrpSpPr>
          <p:grpSpPr>
            <a:xfrm>
              <a:off x="1184133" y="338517"/>
              <a:ext cx="5214483" cy="5626449"/>
              <a:chOff x="0" y="-57150"/>
              <a:chExt cx="698005" cy="753150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0" y="0"/>
                <a:ext cx="698005" cy="696000"/>
              </a:xfrm>
              <a:custGeom>
                <a:avLst/>
                <a:gdLst/>
                <a:ahLst/>
                <a:cxnLst/>
                <a:rect l="l" t="t" r="r" b="b"/>
                <a:pathLst>
                  <a:path w="698005" h="696000" extrusionOk="0">
                    <a:moveTo>
                      <a:pt x="176567" y="0"/>
                    </a:moveTo>
                    <a:lnTo>
                      <a:pt x="521437" y="0"/>
                    </a:lnTo>
                    <a:cubicBezTo>
                      <a:pt x="568266" y="0"/>
                      <a:pt x="613176" y="18603"/>
                      <a:pt x="646289" y="51715"/>
                    </a:cubicBezTo>
                    <a:cubicBezTo>
                      <a:pt x="679402" y="84828"/>
                      <a:pt x="698005" y="129739"/>
                      <a:pt x="698005" y="176567"/>
                    </a:cubicBezTo>
                    <a:lnTo>
                      <a:pt x="698005" y="519433"/>
                    </a:lnTo>
                    <a:cubicBezTo>
                      <a:pt x="698005" y="566261"/>
                      <a:pt x="679402" y="611172"/>
                      <a:pt x="646289" y="644285"/>
                    </a:cubicBezTo>
                    <a:cubicBezTo>
                      <a:pt x="613176" y="677397"/>
                      <a:pt x="568266" y="696000"/>
                      <a:pt x="521437" y="696000"/>
                    </a:cubicBezTo>
                    <a:lnTo>
                      <a:pt x="176567" y="696000"/>
                    </a:lnTo>
                    <a:cubicBezTo>
                      <a:pt x="129739" y="696000"/>
                      <a:pt x="84828" y="677397"/>
                      <a:pt x="51715" y="644285"/>
                    </a:cubicBezTo>
                    <a:cubicBezTo>
                      <a:pt x="18603" y="611172"/>
                      <a:pt x="0" y="566261"/>
                      <a:pt x="0" y="519433"/>
                    </a:cubicBezTo>
                    <a:lnTo>
                      <a:pt x="0" y="176567"/>
                    </a:lnTo>
                    <a:cubicBezTo>
                      <a:pt x="0" y="129739"/>
                      <a:pt x="18603" y="84828"/>
                      <a:pt x="51715" y="51715"/>
                    </a:cubicBezTo>
                    <a:cubicBezTo>
                      <a:pt x="84828" y="18603"/>
                      <a:pt x="129739" y="0"/>
                      <a:pt x="1765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8"/>
              <p:cNvSpPr txBox="1"/>
              <p:nvPr/>
            </p:nvSpPr>
            <p:spPr>
              <a:xfrm>
                <a:off x="0" y="-57150"/>
                <a:ext cx="698005" cy="753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9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7" name="Google Shape;267;p8"/>
            <p:cNvSpPr/>
            <p:nvPr/>
          </p:nvSpPr>
          <p:spPr>
            <a:xfrm>
              <a:off x="578296" y="0"/>
              <a:ext cx="6452137" cy="6452137"/>
            </a:xfrm>
            <a:custGeom>
              <a:avLst/>
              <a:gdLst/>
              <a:ahLst/>
              <a:cxnLst/>
              <a:rect l="l" t="t" r="r" b="b"/>
              <a:pathLst>
                <a:path w="6452137" h="6452137" extrusionOk="0">
                  <a:moveTo>
                    <a:pt x="0" y="0"/>
                  </a:moveTo>
                  <a:lnTo>
                    <a:pt x="6452137" y="0"/>
                  </a:lnTo>
                  <a:lnTo>
                    <a:pt x="6452137" y="6452137"/>
                  </a:lnTo>
                  <a:lnTo>
                    <a:pt x="0" y="64521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68" name="Google Shape;268;p8"/>
          <p:cNvSpPr txBox="1"/>
          <p:nvPr/>
        </p:nvSpPr>
        <p:spPr>
          <a:xfrm>
            <a:off x="637050" y="8343900"/>
            <a:ext cx="170139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全て</a:t>
            </a: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コンシェルジュ</a:t>
            </a:r>
            <a:r>
              <a:rPr 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が</a:t>
            </a: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手助けして</a:t>
            </a:r>
            <a:r>
              <a:rPr lang="en-US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くれます</a:t>
            </a:r>
            <a:r>
              <a:rPr 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！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9"/>
          <p:cNvGrpSpPr/>
          <p:nvPr/>
        </p:nvGrpSpPr>
        <p:grpSpPr>
          <a:xfrm>
            <a:off x="5947198" y="611395"/>
            <a:ext cx="3405843" cy="3456526"/>
            <a:chOff x="0" y="0"/>
            <a:chExt cx="4541125" cy="4608701"/>
          </a:xfrm>
        </p:grpSpPr>
        <p:sp>
          <p:nvSpPr>
            <p:cNvPr id="274" name="Google Shape;274;p9"/>
            <p:cNvSpPr/>
            <p:nvPr/>
          </p:nvSpPr>
          <p:spPr>
            <a:xfrm>
              <a:off x="0" y="0"/>
              <a:ext cx="4541125" cy="4608701"/>
            </a:xfrm>
            <a:custGeom>
              <a:avLst/>
              <a:gdLst/>
              <a:ahLst/>
              <a:cxnLst/>
              <a:rect l="l" t="t" r="r" b="b"/>
              <a:pathLst>
                <a:path w="4541125" h="4608701" extrusionOk="0">
                  <a:moveTo>
                    <a:pt x="0" y="0"/>
                  </a:moveTo>
                  <a:lnTo>
                    <a:pt x="4541125" y="0"/>
                  </a:lnTo>
                  <a:lnTo>
                    <a:pt x="4541125" y="4608701"/>
                  </a:lnTo>
                  <a:lnTo>
                    <a:pt x="0" y="46087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grpSp>
          <p:nvGrpSpPr>
            <p:cNvPr id="275" name="Google Shape;275;p9"/>
            <p:cNvGrpSpPr/>
            <p:nvPr/>
          </p:nvGrpSpPr>
          <p:grpSpPr>
            <a:xfrm>
              <a:off x="802440" y="181179"/>
              <a:ext cx="3533648" cy="3861041"/>
              <a:chOff x="0" y="-66675"/>
              <a:chExt cx="698005" cy="762675"/>
            </a:xfrm>
          </p:grpSpPr>
          <p:sp>
            <p:nvSpPr>
              <p:cNvPr id="276" name="Google Shape;276;p9"/>
              <p:cNvSpPr/>
              <p:nvPr/>
            </p:nvSpPr>
            <p:spPr>
              <a:xfrm>
                <a:off x="0" y="0"/>
                <a:ext cx="698005" cy="696000"/>
              </a:xfrm>
              <a:custGeom>
                <a:avLst/>
                <a:gdLst/>
                <a:ahLst/>
                <a:cxnLst/>
                <a:rect l="l" t="t" r="r" b="b"/>
                <a:pathLst>
                  <a:path w="698005" h="696000" extrusionOk="0">
                    <a:moveTo>
                      <a:pt x="148982" y="0"/>
                    </a:moveTo>
                    <a:lnTo>
                      <a:pt x="549022" y="0"/>
                    </a:lnTo>
                    <a:cubicBezTo>
                      <a:pt x="588535" y="0"/>
                      <a:pt x="626429" y="15696"/>
                      <a:pt x="654369" y="43636"/>
                    </a:cubicBezTo>
                    <a:cubicBezTo>
                      <a:pt x="682308" y="71575"/>
                      <a:pt x="698005" y="109470"/>
                      <a:pt x="698005" y="148982"/>
                    </a:cubicBezTo>
                    <a:lnTo>
                      <a:pt x="698005" y="547018"/>
                    </a:lnTo>
                    <a:cubicBezTo>
                      <a:pt x="698005" y="629298"/>
                      <a:pt x="631303" y="696000"/>
                      <a:pt x="549022" y="696000"/>
                    </a:cubicBezTo>
                    <a:lnTo>
                      <a:pt x="148982" y="696000"/>
                    </a:lnTo>
                    <a:cubicBezTo>
                      <a:pt x="66702" y="696000"/>
                      <a:pt x="0" y="629298"/>
                      <a:pt x="0" y="547018"/>
                    </a:cubicBezTo>
                    <a:lnTo>
                      <a:pt x="0" y="148982"/>
                    </a:lnTo>
                    <a:cubicBezTo>
                      <a:pt x="0" y="66702"/>
                      <a:pt x="66702" y="0"/>
                      <a:pt x="148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 txBox="1"/>
              <p:nvPr/>
            </p:nvSpPr>
            <p:spPr>
              <a:xfrm>
                <a:off x="0" y="-66675"/>
                <a:ext cx="698005" cy="762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9"/>
            <p:cNvSpPr/>
            <p:nvPr/>
          </p:nvSpPr>
          <p:spPr>
            <a:xfrm>
              <a:off x="571472" y="75030"/>
              <a:ext cx="3969652" cy="3969652"/>
            </a:xfrm>
            <a:custGeom>
              <a:avLst/>
              <a:gdLst/>
              <a:ahLst/>
              <a:cxnLst/>
              <a:rect l="l" t="t" r="r" b="b"/>
              <a:pathLst>
                <a:path w="3969652" h="3969652" extrusionOk="0">
                  <a:moveTo>
                    <a:pt x="0" y="0"/>
                  </a:moveTo>
                  <a:lnTo>
                    <a:pt x="3969653" y="0"/>
                  </a:lnTo>
                  <a:lnTo>
                    <a:pt x="3969653" y="3969652"/>
                  </a:lnTo>
                  <a:lnTo>
                    <a:pt x="0" y="39696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79" name="Google Shape;279;p9"/>
          <p:cNvGrpSpPr/>
          <p:nvPr/>
        </p:nvGrpSpPr>
        <p:grpSpPr>
          <a:xfrm>
            <a:off x="11940736" y="905262"/>
            <a:ext cx="4231122" cy="9129987"/>
            <a:chOff x="0" y="0"/>
            <a:chExt cx="5641496" cy="12173315"/>
          </a:xfrm>
        </p:grpSpPr>
        <p:grpSp>
          <p:nvGrpSpPr>
            <p:cNvPr id="280" name="Google Shape;280;p9"/>
            <p:cNvGrpSpPr/>
            <p:nvPr/>
          </p:nvGrpSpPr>
          <p:grpSpPr>
            <a:xfrm>
              <a:off x="0" y="0"/>
              <a:ext cx="5641496" cy="12173315"/>
              <a:chOff x="0" y="0"/>
              <a:chExt cx="1114370" cy="2404606"/>
            </a:xfrm>
          </p:grpSpPr>
          <p:sp>
            <p:nvSpPr>
              <p:cNvPr id="281" name="Google Shape;281;p9"/>
              <p:cNvSpPr/>
              <p:nvPr/>
            </p:nvSpPr>
            <p:spPr>
              <a:xfrm>
                <a:off x="0" y="0"/>
                <a:ext cx="1114370" cy="2404606"/>
              </a:xfrm>
              <a:custGeom>
                <a:avLst/>
                <a:gdLst/>
                <a:ahLst/>
                <a:cxnLst/>
                <a:rect l="l" t="t" r="r" b="b"/>
                <a:pathLst>
                  <a:path w="1114370" h="2404606" extrusionOk="0">
                    <a:moveTo>
                      <a:pt x="117104" y="0"/>
                    </a:moveTo>
                    <a:lnTo>
                      <a:pt x="997265" y="0"/>
                    </a:lnTo>
                    <a:cubicBezTo>
                      <a:pt x="1028323" y="0"/>
                      <a:pt x="1058109" y="12338"/>
                      <a:pt x="1080071" y="34299"/>
                    </a:cubicBezTo>
                    <a:cubicBezTo>
                      <a:pt x="1102032" y="56260"/>
                      <a:pt x="1114370" y="86046"/>
                      <a:pt x="1114370" y="117104"/>
                    </a:cubicBezTo>
                    <a:lnTo>
                      <a:pt x="1114370" y="2287501"/>
                    </a:lnTo>
                    <a:cubicBezTo>
                      <a:pt x="1114370" y="2318559"/>
                      <a:pt x="1102032" y="2348345"/>
                      <a:pt x="1080071" y="2370306"/>
                    </a:cubicBezTo>
                    <a:cubicBezTo>
                      <a:pt x="1058109" y="2392268"/>
                      <a:pt x="1028323" y="2404606"/>
                      <a:pt x="997265" y="2404606"/>
                    </a:cubicBezTo>
                    <a:lnTo>
                      <a:pt x="117104" y="2404606"/>
                    </a:lnTo>
                    <a:cubicBezTo>
                      <a:pt x="86046" y="2404606"/>
                      <a:pt x="56260" y="2392268"/>
                      <a:pt x="34299" y="2370306"/>
                    </a:cubicBezTo>
                    <a:cubicBezTo>
                      <a:pt x="12338" y="2348345"/>
                      <a:pt x="0" y="2318559"/>
                      <a:pt x="0" y="2287501"/>
                    </a:cubicBezTo>
                    <a:lnTo>
                      <a:pt x="0" y="117104"/>
                    </a:lnTo>
                    <a:cubicBezTo>
                      <a:pt x="0" y="86046"/>
                      <a:pt x="12338" y="56260"/>
                      <a:pt x="34299" y="34299"/>
                    </a:cubicBezTo>
                    <a:cubicBezTo>
                      <a:pt x="56260" y="12338"/>
                      <a:pt x="86046" y="0"/>
                      <a:pt x="117104" y="0"/>
                    </a:cubicBezTo>
                    <a:close/>
                  </a:path>
                </a:pathLst>
              </a:custGeom>
              <a:solidFill>
                <a:srgbClr val="DE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/>
              <p:cNvSpPr txBox="1"/>
              <p:nvPr/>
            </p:nvSpPr>
            <p:spPr>
              <a:xfrm>
                <a:off x="0" y="0"/>
                <a:ext cx="1114370" cy="240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/>
            <p:cNvGrpSpPr/>
            <p:nvPr/>
          </p:nvGrpSpPr>
          <p:grpSpPr>
            <a:xfrm>
              <a:off x="411973" y="2204782"/>
              <a:ext cx="4817549" cy="672205"/>
              <a:chOff x="0" y="0"/>
              <a:chExt cx="951615" cy="132781"/>
            </a:xfrm>
          </p:grpSpPr>
          <p:sp>
            <p:nvSpPr>
              <p:cNvPr id="284" name="Google Shape;284;p9"/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/>
            <p:cNvGrpSpPr/>
            <p:nvPr/>
          </p:nvGrpSpPr>
          <p:grpSpPr>
            <a:xfrm>
              <a:off x="411973" y="3690699"/>
              <a:ext cx="4817549" cy="672205"/>
              <a:chOff x="0" y="0"/>
              <a:chExt cx="951615" cy="132781"/>
            </a:xfrm>
          </p:grpSpPr>
          <p:sp>
            <p:nvSpPr>
              <p:cNvPr id="287" name="Google Shape;287;p9"/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/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/>
            <p:cNvGrpSpPr/>
            <p:nvPr/>
          </p:nvGrpSpPr>
          <p:grpSpPr>
            <a:xfrm>
              <a:off x="411973" y="5175704"/>
              <a:ext cx="4817549" cy="672205"/>
              <a:chOff x="0" y="0"/>
              <a:chExt cx="951615" cy="132781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9"/>
            <p:cNvSpPr/>
            <p:nvPr/>
          </p:nvSpPr>
          <p:spPr>
            <a:xfrm>
              <a:off x="100037" y="9165744"/>
              <a:ext cx="5431654" cy="943750"/>
            </a:xfrm>
            <a:custGeom>
              <a:avLst/>
              <a:gdLst/>
              <a:ahLst/>
              <a:cxnLst/>
              <a:rect l="l" t="t" r="r" b="b"/>
              <a:pathLst>
                <a:path w="5431654" h="943750" extrusionOk="0">
                  <a:moveTo>
                    <a:pt x="0" y="0"/>
                  </a:moveTo>
                  <a:lnTo>
                    <a:pt x="5431654" y="0"/>
                  </a:lnTo>
                  <a:lnTo>
                    <a:pt x="5431654" y="943750"/>
                  </a:lnTo>
                  <a:lnTo>
                    <a:pt x="0" y="943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93" name="Google Shape;293;p9"/>
            <p:cNvGrpSpPr/>
            <p:nvPr/>
          </p:nvGrpSpPr>
          <p:grpSpPr>
            <a:xfrm>
              <a:off x="487281" y="9125373"/>
              <a:ext cx="4817549" cy="681199"/>
              <a:chOff x="0" y="0"/>
              <a:chExt cx="951615" cy="134558"/>
            </a:xfrm>
          </p:grpSpPr>
          <p:sp>
            <p:nvSpPr>
              <p:cNvPr id="294" name="Google Shape;294;p9"/>
              <p:cNvSpPr/>
              <p:nvPr/>
            </p:nvSpPr>
            <p:spPr>
              <a:xfrm>
                <a:off x="0" y="0"/>
                <a:ext cx="951615" cy="134558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4558" extrusionOk="0">
                    <a:moveTo>
                      <a:pt x="66424" y="0"/>
                    </a:moveTo>
                    <a:lnTo>
                      <a:pt x="885191" y="0"/>
                    </a:lnTo>
                    <a:cubicBezTo>
                      <a:pt x="902808" y="0"/>
                      <a:pt x="919703" y="6998"/>
                      <a:pt x="932160" y="19455"/>
                    </a:cubicBezTo>
                    <a:cubicBezTo>
                      <a:pt x="944616" y="31912"/>
                      <a:pt x="951615" y="48807"/>
                      <a:pt x="951615" y="66424"/>
                    </a:cubicBezTo>
                    <a:lnTo>
                      <a:pt x="951615" y="68134"/>
                    </a:lnTo>
                    <a:cubicBezTo>
                      <a:pt x="951615" y="85751"/>
                      <a:pt x="944616" y="102646"/>
                      <a:pt x="932160" y="115103"/>
                    </a:cubicBezTo>
                    <a:cubicBezTo>
                      <a:pt x="919703" y="127560"/>
                      <a:pt x="902808" y="134558"/>
                      <a:pt x="885191" y="134558"/>
                    </a:cubicBezTo>
                    <a:lnTo>
                      <a:pt x="66424" y="134558"/>
                    </a:lnTo>
                    <a:cubicBezTo>
                      <a:pt x="48807" y="134558"/>
                      <a:pt x="31912" y="127560"/>
                      <a:pt x="19455" y="115103"/>
                    </a:cubicBezTo>
                    <a:cubicBezTo>
                      <a:pt x="6998" y="102646"/>
                      <a:pt x="0" y="85751"/>
                      <a:pt x="0" y="68134"/>
                    </a:cubicBezTo>
                    <a:lnTo>
                      <a:pt x="0" y="66424"/>
                    </a:lnTo>
                    <a:cubicBezTo>
                      <a:pt x="0" y="48807"/>
                      <a:pt x="6998" y="31912"/>
                      <a:pt x="19455" y="19455"/>
                    </a:cubicBezTo>
                    <a:cubicBezTo>
                      <a:pt x="31912" y="6998"/>
                      <a:pt x="48807" y="0"/>
                      <a:pt x="66424" y="0"/>
                    </a:cubicBezTo>
                    <a:close/>
                  </a:path>
                </a:pathLst>
              </a:custGeom>
              <a:solidFill>
                <a:srgbClr val="5B97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 txBox="1"/>
              <p:nvPr/>
            </p:nvSpPr>
            <p:spPr>
              <a:xfrm>
                <a:off x="0" y="0"/>
                <a:ext cx="951615" cy="134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9"/>
            <p:cNvSpPr/>
            <p:nvPr/>
          </p:nvSpPr>
          <p:spPr>
            <a:xfrm>
              <a:off x="4143802" y="9026034"/>
              <a:ext cx="887043" cy="887043"/>
            </a:xfrm>
            <a:custGeom>
              <a:avLst/>
              <a:gdLst/>
              <a:ahLst/>
              <a:cxnLst/>
              <a:rect l="l" t="t" r="r" b="b"/>
              <a:pathLst>
                <a:path w="887043" h="887043" extrusionOk="0">
                  <a:moveTo>
                    <a:pt x="0" y="0"/>
                  </a:moveTo>
                  <a:lnTo>
                    <a:pt x="887043" y="0"/>
                  </a:lnTo>
                  <a:lnTo>
                    <a:pt x="887043" y="887043"/>
                  </a:lnTo>
                  <a:lnTo>
                    <a:pt x="0" y="887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9"/>
            <p:cNvSpPr/>
            <p:nvPr/>
          </p:nvSpPr>
          <p:spPr>
            <a:xfrm>
              <a:off x="698848" y="2204782"/>
              <a:ext cx="381566" cy="616672"/>
            </a:xfrm>
            <a:custGeom>
              <a:avLst/>
              <a:gdLst/>
              <a:ahLst/>
              <a:cxnLst/>
              <a:rect l="l" t="t" r="r" b="b"/>
              <a:pathLst>
                <a:path w="381566" h="616672" extrusionOk="0">
                  <a:moveTo>
                    <a:pt x="0" y="0"/>
                  </a:moveTo>
                  <a:lnTo>
                    <a:pt x="381566" y="0"/>
                  </a:lnTo>
                  <a:lnTo>
                    <a:pt x="381566" y="616672"/>
                  </a:lnTo>
                  <a:lnTo>
                    <a:pt x="0" y="61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8" name="Google Shape;298;p9"/>
            <p:cNvSpPr/>
            <p:nvPr/>
          </p:nvSpPr>
          <p:spPr>
            <a:xfrm>
              <a:off x="698848" y="5297344"/>
              <a:ext cx="441673" cy="441673"/>
            </a:xfrm>
            <a:custGeom>
              <a:avLst/>
              <a:gdLst/>
              <a:ahLst/>
              <a:cxnLst/>
              <a:rect l="l" t="t" r="r" b="b"/>
              <a:pathLst>
                <a:path w="441673" h="441673" extrusionOk="0">
                  <a:moveTo>
                    <a:pt x="0" y="0"/>
                  </a:moveTo>
                  <a:lnTo>
                    <a:pt x="441672" y="0"/>
                  </a:lnTo>
                  <a:lnTo>
                    <a:pt x="441672" y="441673"/>
                  </a:lnTo>
                  <a:lnTo>
                    <a:pt x="0" y="441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9" name="Google Shape;299;p9"/>
            <p:cNvSpPr/>
            <p:nvPr/>
          </p:nvSpPr>
          <p:spPr>
            <a:xfrm>
              <a:off x="620985" y="3796631"/>
              <a:ext cx="459429" cy="459429"/>
            </a:xfrm>
            <a:custGeom>
              <a:avLst/>
              <a:gdLst/>
              <a:ahLst/>
              <a:cxnLst/>
              <a:rect l="l" t="t" r="r" b="b"/>
              <a:pathLst>
                <a:path w="459429" h="459429" extrusionOk="0">
                  <a:moveTo>
                    <a:pt x="0" y="0"/>
                  </a:moveTo>
                  <a:lnTo>
                    <a:pt x="459429" y="0"/>
                  </a:lnTo>
                  <a:lnTo>
                    <a:pt x="459429" y="459429"/>
                  </a:lnTo>
                  <a:lnTo>
                    <a:pt x="0" y="459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0" name="Google Shape;300;p9"/>
            <p:cNvSpPr txBox="1"/>
            <p:nvPr/>
          </p:nvSpPr>
          <p:spPr>
            <a:xfrm>
              <a:off x="2195929" y="2336493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xxx</a:t>
              </a:r>
              <a:endParaRPr/>
            </a:p>
          </p:txBody>
        </p:sp>
        <p:sp>
          <p:nvSpPr>
            <p:cNvPr id="301" name="Google Shape;301;p9"/>
            <p:cNvSpPr txBox="1"/>
            <p:nvPr/>
          </p:nvSpPr>
          <p:spPr>
            <a:xfrm>
              <a:off x="1317492" y="3808150"/>
              <a:ext cx="3006512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yyy</a:t>
              </a:r>
              <a:endParaRPr/>
            </a:p>
          </p:txBody>
        </p:sp>
        <p:sp>
          <p:nvSpPr>
            <p:cNvPr id="302" name="Google Shape;302;p9"/>
            <p:cNvSpPr txBox="1"/>
            <p:nvPr/>
          </p:nvSpPr>
          <p:spPr>
            <a:xfrm>
              <a:off x="2305733" y="5299529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zzz</a:t>
              </a:r>
              <a:endParaRPr/>
            </a:p>
          </p:txBody>
        </p:sp>
        <p:sp>
          <p:nvSpPr>
            <p:cNvPr id="303" name="Google Shape;303;p9"/>
            <p:cNvSpPr txBox="1"/>
            <p:nvPr/>
          </p:nvSpPr>
          <p:spPr>
            <a:xfrm>
              <a:off x="1091039" y="9272917"/>
              <a:ext cx="3239809" cy="3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5FBF9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〇〇する</a:t>
              </a:r>
              <a:endParaRPr/>
            </a:p>
          </p:txBody>
        </p:sp>
      </p:grpSp>
      <p:sp>
        <p:nvSpPr>
          <p:cNvPr id="304" name="Google Shape;304;p9"/>
          <p:cNvSpPr/>
          <p:nvPr/>
        </p:nvSpPr>
        <p:spPr>
          <a:xfrm>
            <a:off x="11725765" y="782515"/>
            <a:ext cx="4661064" cy="9252733"/>
          </a:xfrm>
          <a:custGeom>
            <a:avLst/>
            <a:gdLst/>
            <a:ahLst/>
            <a:cxnLst/>
            <a:rect l="l" t="t" r="r" b="b"/>
            <a:pathLst>
              <a:path w="4661064" h="9252733" extrusionOk="0">
                <a:moveTo>
                  <a:pt x="0" y="0"/>
                </a:moveTo>
                <a:lnTo>
                  <a:pt x="4661064" y="0"/>
                </a:lnTo>
                <a:lnTo>
                  <a:pt x="4661064" y="9252733"/>
                </a:lnTo>
                <a:lnTo>
                  <a:pt x="0" y="92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5" name="Google Shape;305;p9"/>
          <p:cNvGrpSpPr/>
          <p:nvPr/>
        </p:nvGrpSpPr>
        <p:grpSpPr>
          <a:xfrm>
            <a:off x="12263662" y="5714999"/>
            <a:ext cx="3585271" cy="1152410"/>
            <a:chOff x="0" y="0"/>
            <a:chExt cx="4780362" cy="1536547"/>
          </a:xfrm>
        </p:grpSpPr>
        <p:grpSp>
          <p:nvGrpSpPr>
            <p:cNvPr id="306" name="Google Shape;306;p9"/>
            <p:cNvGrpSpPr/>
            <p:nvPr/>
          </p:nvGrpSpPr>
          <p:grpSpPr>
            <a:xfrm>
              <a:off x="38120" y="0"/>
              <a:ext cx="4742242" cy="1065013"/>
              <a:chOff x="0" y="0"/>
              <a:chExt cx="936739" cy="210373"/>
            </a:xfrm>
          </p:grpSpPr>
          <p:sp>
            <p:nvSpPr>
              <p:cNvPr id="307" name="Google Shape;307;p9"/>
              <p:cNvSpPr/>
              <p:nvPr/>
            </p:nvSpPr>
            <p:spPr>
              <a:xfrm>
                <a:off x="0" y="0"/>
                <a:ext cx="936739" cy="210373"/>
              </a:xfrm>
              <a:custGeom>
                <a:avLst/>
                <a:gdLst/>
                <a:ahLst/>
                <a:cxnLst/>
                <a:rect l="l" t="t" r="r" b="b"/>
                <a:pathLst>
                  <a:path w="936739" h="210373" extrusionOk="0">
                    <a:moveTo>
                      <a:pt x="30474" y="0"/>
                    </a:moveTo>
                    <a:lnTo>
                      <a:pt x="906265" y="0"/>
                    </a:lnTo>
                    <a:cubicBezTo>
                      <a:pt x="923095" y="0"/>
                      <a:pt x="936739" y="13644"/>
                      <a:pt x="936739" y="30474"/>
                    </a:cubicBezTo>
                    <a:lnTo>
                      <a:pt x="936739" y="179899"/>
                    </a:lnTo>
                    <a:cubicBezTo>
                      <a:pt x="936739" y="196729"/>
                      <a:pt x="923095" y="210373"/>
                      <a:pt x="906265" y="210373"/>
                    </a:cubicBezTo>
                    <a:lnTo>
                      <a:pt x="30474" y="210373"/>
                    </a:lnTo>
                    <a:cubicBezTo>
                      <a:pt x="13644" y="210373"/>
                      <a:pt x="0" y="196729"/>
                      <a:pt x="0" y="179899"/>
                    </a:cubicBezTo>
                    <a:lnTo>
                      <a:pt x="0" y="30474"/>
                    </a:lnTo>
                    <a:cubicBezTo>
                      <a:pt x="0" y="13644"/>
                      <a:pt x="13644" y="0"/>
                      <a:pt x="30474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/>
              <p:cNvSpPr txBox="1"/>
              <p:nvPr/>
            </p:nvSpPr>
            <p:spPr>
              <a:xfrm>
                <a:off x="0" y="0"/>
                <a:ext cx="936739" cy="21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" name="Google Shape;309;p9"/>
            <p:cNvSpPr/>
            <p:nvPr/>
          </p:nvSpPr>
          <p:spPr>
            <a:xfrm>
              <a:off x="38120" y="936683"/>
              <a:ext cx="4742242" cy="599864"/>
            </a:xfrm>
            <a:custGeom>
              <a:avLst/>
              <a:gdLst/>
              <a:ahLst/>
              <a:cxnLst/>
              <a:rect l="l" t="t" r="r" b="b"/>
              <a:pathLst>
                <a:path w="4742242" h="599864" extrusionOk="0">
                  <a:moveTo>
                    <a:pt x="0" y="0"/>
                  </a:moveTo>
                  <a:lnTo>
                    <a:pt x="4742242" y="0"/>
                  </a:lnTo>
                  <a:lnTo>
                    <a:pt x="4742242" y="599864"/>
                  </a:lnTo>
                  <a:lnTo>
                    <a:pt x="0" y="59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t="-980178" b="-633031"/>
              </a:stretch>
            </a:blipFill>
            <a:ln>
              <a:noFill/>
            </a:ln>
          </p:spPr>
        </p:sp>
        <p:sp>
          <p:nvSpPr>
            <p:cNvPr id="310" name="Google Shape;310;p9"/>
            <p:cNvSpPr txBox="1"/>
            <p:nvPr/>
          </p:nvSpPr>
          <p:spPr>
            <a:xfrm>
              <a:off x="1856573" y="179202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vvv</a:t>
              </a:r>
              <a:endParaRPr/>
            </a:p>
          </p:txBody>
        </p:sp>
        <p:sp>
          <p:nvSpPr>
            <p:cNvPr id="311" name="Google Shape;311;p9"/>
            <p:cNvSpPr txBox="1"/>
            <p:nvPr/>
          </p:nvSpPr>
          <p:spPr>
            <a:xfrm>
              <a:off x="0" y="605207"/>
              <a:ext cx="2371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〜20,000円</a:t>
              </a:r>
              <a:endParaRPr/>
            </a:p>
          </p:txBody>
        </p:sp>
      </p:grpSp>
      <p:sp>
        <p:nvSpPr>
          <p:cNvPr id="312" name="Google Shape;312;p9"/>
          <p:cNvSpPr/>
          <p:nvPr/>
        </p:nvSpPr>
        <p:spPr>
          <a:xfrm>
            <a:off x="14572369" y="7947784"/>
            <a:ext cx="1276564" cy="1014868"/>
          </a:xfrm>
          <a:custGeom>
            <a:avLst/>
            <a:gdLst/>
            <a:ahLst/>
            <a:cxnLst/>
            <a:rect l="l" t="t" r="r" b="b"/>
            <a:pathLst>
              <a:path w="1276564" h="1014868" extrusionOk="0">
                <a:moveTo>
                  <a:pt x="0" y="0"/>
                </a:moveTo>
                <a:lnTo>
                  <a:pt x="1276564" y="0"/>
                </a:lnTo>
                <a:lnTo>
                  <a:pt x="1276564" y="1014868"/>
                </a:lnTo>
                <a:lnTo>
                  <a:pt x="0" y="101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9"/>
          <p:cNvSpPr txBox="1"/>
          <p:nvPr/>
        </p:nvSpPr>
        <p:spPr>
          <a:xfrm>
            <a:off x="2116142" y="1830532"/>
            <a:ext cx="3482871" cy="65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機能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D4CE6A-9991-92AE-4C7A-75048B63E57A}"/>
              </a:ext>
            </a:extLst>
          </p:cNvPr>
          <p:cNvSpPr txBox="1"/>
          <p:nvPr/>
        </p:nvSpPr>
        <p:spPr>
          <a:xfrm>
            <a:off x="2294648" y="4695238"/>
            <a:ext cx="96317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生活・行政手続きサポート機能</a:t>
            </a:r>
            <a:endParaRPr lang="ja-JP" altLang="en-US" sz="36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en-US" altLang="ja-JP" sz="3600" b="0" dirty="0">
                <a:solidFill>
                  <a:srgbClr val="0451A5"/>
                </a:solidFill>
                <a:effectLst/>
                <a:latin typeface="+mn-ea"/>
                <a:ea typeface="+mn-ea"/>
              </a:rPr>
              <a:t>-</a:t>
            </a:r>
            <a:r>
              <a:rPr lang="ja-JP" altLang="en-US" sz="36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 引っ越し手続きナビゲーション機能</a:t>
            </a:r>
          </a:p>
          <a:p>
            <a:pPr>
              <a:buNone/>
            </a:pPr>
            <a:r>
              <a:rPr lang="en-US" altLang="ja-JP" sz="3600" b="0" dirty="0">
                <a:solidFill>
                  <a:srgbClr val="0451A5"/>
                </a:solidFill>
                <a:effectLst/>
                <a:latin typeface="+mn-ea"/>
                <a:ea typeface="+mn-ea"/>
              </a:rPr>
              <a:t>-</a:t>
            </a:r>
            <a:r>
              <a:rPr lang="ja-JP" altLang="en-US" sz="36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 ごみ分別・収集日案内機能</a:t>
            </a:r>
          </a:p>
          <a:p>
            <a:pPr>
              <a:buNone/>
            </a:pPr>
            <a:r>
              <a:rPr lang="en-US" altLang="ja-JP" sz="3600" b="0" dirty="0">
                <a:solidFill>
                  <a:srgbClr val="0451A5"/>
                </a:solidFill>
                <a:effectLst/>
                <a:latin typeface="+mn-ea"/>
                <a:ea typeface="+mn-ea"/>
              </a:rPr>
              <a:t>-</a:t>
            </a:r>
            <a:r>
              <a:rPr lang="ja-JP" altLang="en-US" sz="36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 生活インフラ情報検索機能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378</Words>
  <Application>Microsoft Office PowerPoint</Application>
  <PresentationFormat>ユーザー設定</PresentationFormat>
  <Paragraphs>86</Paragraphs>
  <Slides>13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Consolas</vt:lpstr>
      <vt:lpstr>Calibri</vt:lpstr>
      <vt:lpstr>Noto Sans JP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竜三 山本</cp:lastModifiedBy>
  <cp:revision>4</cp:revision>
  <dcterms:created xsi:type="dcterms:W3CDTF">2006-08-16T00:00:00Z</dcterms:created>
  <dcterms:modified xsi:type="dcterms:W3CDTF">2025-08-11T01:16:03Z</dcterms:modified>
</cp:coreProperties>
</file>